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27D2D-EB93-97B8-721A-58A9CB83B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A08E09-6F39-253A-80EB-9C97DE3EA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D3559-5F07-D7D5-38B2-774A4D99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E8470-964D-46FE-5775-6E4E2B9A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52245-4A44-124A-BC4E-6CCDF161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8AF2B-C3D4-F8B5-5314-B8529EA3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975EA-3126-5489-4934-11F074772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82E74-D7B2-465F-C1E3-B13431C2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0D6BA-8ED4-CA23-AED9-3769009B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66048-997D-C43C-6FD2-6FC1EA1F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C1209F-3514-8B15-9A82-896C5DBD4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08A958-3B2D-F792-8070-705A9A34B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FC679-E4EC-B6F7-8B28-B76C400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D7B4B-186F-7168-0CD9-96BCDF7B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2380F-AB38-865A-D375-0E0BDFB8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B6FE-1556-6F20-8CF2-7D9891A2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5FD7B-07E1-5114-35B6-9D082DC2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BAE16-BB8D-5058-BFE0-5A816958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11152-ED40-0542-458E-6C7FB8BF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1C83E-B070-1A71-CF06-BBC0AA0C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2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7D24A-D6B8-4668-8F31-BB413EBD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1200F-9261-8A68-56D2-DF27F74F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B835A-34CD-C8E8-D17D-3F3B452A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CA9F0-DDE4-4213-FBE4-EB6BF288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6B7E9-0382-1E80-77C7-7AB9834E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5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68AD1-FAC0-C4F1-11C2-930C70C0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F74D9-5D1B-8AEA-7A12-03C9A1F6E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812416-9499-BE0C-30F1-1DC9CBF82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7EA57-AF00-CD8A-417F-618331DE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F278F-15B0-D396-E9A1-0945793D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C5BAD-E4DD-1BF7-8C8F-A124F3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6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C387A-AA35-2CC0-F8A5-F69746A9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D09ED-02AF-D051-50CE-B356A8F4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B26E9-A28A-C1D4-D424-086A0D84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5DBF82-2CF4-7D9F-4F93-1DBFB15EC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B8995E-A0E5-C5C4-C35A-917C43F12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86755-955D-D07F-993E-E43FAE0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FB84F6-452A-BF28-7302-3B6FFF0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E2742-EF02-4D8E-CD3C-43B4C5D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12EF3-7552-5B19-66EE-8AC51C59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D20C6E-5EA4-A2EF-66CD-E08174C8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7080AC-FC86-5F86-09CC-35B6C51D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F0069-A965-BBD8-6C7A-F4023D69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9A4659-332E-9ADE-30C8-DB9B94AF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FA8B40-A733-AA63-6C2F-34A1CBFA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051891-EC04-8212-EB92-AD8F8E79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3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5A0FF-2F54-060D-C5DC-EE852ACF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52A51-FFF2-AD1F-91E6-BD31FA71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2312B-E47F-1A86-E7C1-ED63A756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AAB09-68F5-B986-D5C3-C160D41C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C78C2-DC1F-5389-F9CC-589F4545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E9E9E-F982-C9E0-957E-54227C9F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A8E0B-044A-14A7-396B-6A733F97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295CD9-7E5E-6F43-ECD7-D20B10CA1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B9950-9962-57AE-6C2C-1A219C85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B508D-52E1-E735-AB23-175E4941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E8E6F-1B3D-15C6-12EC-41040F0F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AD80C-D946-B708-BC5E-0FC88F0C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7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B4B011-48FC-7B8E-0F56-344411AA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87C7B-397A-3AA3-413E-9733231D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6DDC7-DB0D-69DC-2F55-AE8CB4592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D604-C570-44CA-B0EE-3DAAA098DA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BF54E-382B-CEF8-2946-05DE74249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DA62-82DA-A674-C0A9-A604D2A5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209B1-F504-44AC-9033-DAA3EF1BB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8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650" name="Picture 2" descr="1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0675" name="Picture 3" descr="11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2495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2024-03-10T07:36:00Z</dcterms:created>
  <dcterms:modified xsi:type="dcterms:W3CDTF">2024-03-10T07:36:00Z</dcterms:modified>
</cp:coreProperties>
</file>