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F8F2-2DCA-74CF-BD2C-14190D26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D79ED-6FC6-1FFF-AE91-E71E9F832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3385A-4661-6B93-9413-D3B3071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A1F86-E1AF-282B-B0F1-4E276CE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C6179-8DA3-9256-5CC4-C358D0C6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6C5F3-9DB1-451C-3D49-B0E5CA7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EB985-442A-3BDD-1FF6-026BF2FA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FFEAA-32FA-0D41-4E92-79A29712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4F4D5-17EF-48FD-F4D5-BBA26749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0BB77-4453-F4D5-F7A6-9A2BD0A9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A0889-7EDC-9ED7-9400-56589766F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CB702-A641-8257-E7B3-B10BA632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58F9B-2F61-1C06-A861-4C2A159C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F7F0B-1E38-3FD7-FB92-1D0DDA69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769F8-C26B-4A79-8CEA-F44D146E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CAE5-5A56-A20E-C403-5BD41786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5B274-E9F3-65BF-4AC1-F6CBD3FB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8A3A-EDD9-5AC9-555A-D3CC97BB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1BF08-E662-F06D-8365-1C5B0979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77383-2EDE-EB1C-70B6-32DA791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0C26-F172-7434-7090-B1EE80D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28E5E-8C36-8971-E002-778239ED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B2DED-B65C-7DCC-F50F-65655727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F9996-DA9B-0E4D-F486-DDA479E4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46720-0495-CCF9-248C-EA3BA6F5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9093-10CF-274C-A495-95CC1829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743F-142E-17D8-5E9E-043CD8E8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361BD-27E3-6551-7FE0-C3373855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23CF7-7896-9E93-2699-315FF2D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CD9CF-A7AF-F6AD-AB4F-DD4182E8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75F83-EF18-2C8A-AC8A-BC90CF03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93EC-80F5-6C14-4DC8-77B7FE5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CC068-22B8-2736-3E93-D7E5528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92D37-284D-6A73-95DE-F73BE37E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2AC88-8825-41C1-6374-55795D3D3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FF83F-70C5-65B3-D5B8-03BC776A6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FB7D6-1215-3F0E-282D-3190797D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8B8DB-4E7A-2D3A-A4F5-7058AE14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C904B-E998-2A78-D6E0-A8A7F86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2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DB45-0883-5F71-1ADF-E15B95F3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45EE6C-4056-6DE9-50F6-DFAEA79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C9689-60A4-A766-2B8E-46C1B275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E81403-635A-ECE7-F4B1-CCE803D2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5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A4B02-C4B5-B4FF-69D4-86A86DF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6D75DB-C86F-BD75-9035-FFE5B28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B1B8D-8BA1-8921-0460-7C991405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52652-A9D9-89C9-399A-0BCA4552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6A15-AE1E-B8C2-FDF8-6F2B03F7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95BC1-854A-75E3-6FEB-C2D3777B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B0EBC-C2C1-DA2B-3E83-D0452E81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7DAB7-911E-D4D9-39A5-51CB7C66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E5826-24FE-0A16-0343-06D421D6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0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D019-D3D1-BF6F-4292-412F3144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46EC6-ECBE-78B4-E465-91587B77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C8575-C4B5-66A6-D191-63C1085D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DA85B-DFC2-2452-1992-6D55295B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4BBF5-AA6A-47AE-2AE1-3D8E739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D999A-103A-1C00-EAA5-5E6EDF05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5DF558-A3DA-0284-84E9-4200CDC6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03ADB-FFF2-2F76-B324-83378AA0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4AAB3-8DF7-2EDC-5DC6-6D0C55EA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65E5-E347-42AB-9EAC-695FBFABBA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957EF-CB7A-0AD1-6B48-E16E6058B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B4965-1725-7831-117D-C66E18A26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56E5-AF55-4752-BCAF-C5D44C1C5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986" name="Picture 2" descr="1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2024-03-10T07:38:23Z</dcterms:created>
  <dcterms:modified xsi:type="dcterms:W3CDTF">2024-03-10T07:38:23Z</dcterms:modified>
</cp:coreProperties>
</file>