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A8F90-5733-CC4E-6739-B4FDC4A22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C1D24F-7DFF-33C9-6A4E-4F9DF72B6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FE592-F3DF-4C7B-70BB-96DD069C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C9C-64D4-4403-86E0-D7FCD25971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1C7F0-2AA2-FE69-062C-A50D6A93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00C3A-6FE5-F992-304C-4240AD80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72DF-05A1-4A63-8D8E-9022A69EA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05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F24A5-8B99-BEAF-86C3-C2BADA90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ED0FC-DE3A-A1D8-D3BD-43101A4FB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BA6DF-B86E-4B12-1920-12D732B4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C9C-64D4-4403-86E0-D7FCD25971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DE01F-1F33-0009-2C18-4AF785DA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EDFB1-321E-7546-95D8-B25110B2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72DF-05A1-4A63-8D8E-9022A69EA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59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D17A26-ED97-9839-95D1-C024F8A99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B16E67-CE6C-3DC0-3614-C86E2E587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4EC27-68E2-CB50-FDCA-4D471FCA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C9C-64D4-4403-86E0-D7FCD25971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C37DF-F0CB-A67C-D3BF-6EC0B063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F6E43-0295-F991-770F-4278A9F2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72DF-05A1-4A63-8D8E-9022A69EA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0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3DA57-802E-C3BC-ECAB-B66B69F7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E43FB-C30F-C791-30BB-4C7DBDDC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C06C9-4EA4-A615-359A-1277BDC6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C9C-64D4-4403-86E0-D7FCD25971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299A9-1828-D40F-0CDF-F36048E0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2A4DF-0D08-4222-CADE-412BF5B7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72DF-05A1-4A63-8D8E-9022A69EA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0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2D11E-C729-7D87-4B93-C47C8A82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87039-AA7B-B244-0AFF-9D360839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F4556-12A7-58AF-D936-B0B9D8A7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C9C-64D4-4403-86E0-D7FCD25971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DEDEC-AF19-5A01-4C49-576D257A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18ABA-82C4-F3C7-8812-91061622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72DF-05A1-4A63-8D8E-9022A69EA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94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6E8A3-89ED-CABF-DCD9-66F93EF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6ABC5-CBF2-B243-5804-10C1ED1AB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7DC08B-E1F8-D837-8BF2-0E22D5057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4AE563-DE92-185B-22FC-22C359F9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C9C-64D4-4403-86E0-D7FCD25971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0C76B-9031-2344-234D-DAFC5FC4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F9D68-F6DC-7B00-95F9-20C57D65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72DF-05A1-4A63-8D8E-9022A69EA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2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AA7AD-B2AD-746B-1B2F-9A18FA9C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A5722-8708-8A0A-9B8B-F77FF8930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BBDC75-F3B5-6C5F-4124-A3EDFB6A3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BE9AB8-F238-8F3C-1CD3-1780398BF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6BD672-0DDF-17EB-346E-F0B0EA615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657B03-DD84-AFC1-8A5C-AA86DFC5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C9C-64D4-4403-86E0-D7FCD25971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CEB879-1B59-ECCF-72BF-740EEF4A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10F8BA-6E79-BED6-809B-7B2C6115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72DF-05A1-4A63-8D8E-9022A69EA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0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6C870-3FBC-6B3C-1864-3E85E1FC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D196C6-4F26-CD88-DA4E-AA508BAF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C9C-64D4-4403-86E0-D7FCD25971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D15787-53A6-8A16-4B19-BB6076EA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BAFC06-C1E8-AC59-24B8-B56DFD58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72DF-05A1-4A63-8D8E-9022A69EA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31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631E6F-B850-EC02-4263-0EF97287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C9C-64D4-4403-86E0-D7FCD25971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B4022E-74BF-AE1B-2ACD-D2A201DB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D3A7FE-53D1-5DF6-E882-F8E6FF12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72DF-05A1-4A63-8D8E-9022A69EA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4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7902B-3584-65BC-35F8-386421DE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7DFAA-4133-F6D4-717D-B491BDF3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DF1EA7-061B-4978-466B-553E5EA85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06885F-C876-6C3D-D64E-6A0E41A6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C9C-64D4-4403-86E0-D7FCD25971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F9D679-A003-F58D-32CE-0FCB4F81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5A536D-60BE-B8C3-3EBA-52282AE4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72DF-05A1-4A63-8D8E-9022A69EA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4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5802F-F90C-AFEA-AA15-06262C44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3DFF31-2779-0FE7-86D5-F0E3BE1F4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1A111D-6271-00EA-2CA6-271370B24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DEBB80-D9C7-4C5E-B6BD-49A24958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C9C-64D4-4403-86E0-D7FCD25971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B3A2C-C08B-3354-255E-76C332EB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6E7438-202D-8D99-1385-C0C697C1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72DF-05A1-4A63-8D8E-9022A69EA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17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26B254-3407-E656-A116-DEE29BC1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CCC645-6FBD-51F9-75C8-A21861896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70474-3623-42E5-F4A6-A8679AD75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2C9C-64D4-4403-86E0-D7FCD25971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FFF6C-6133-92BB-EAD6-89B3D9564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7301B-904F-969A-F295-60EF73878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772DF-05A1-4A63-8D8E-9022A69EA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12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6034" name="Picture 2" descr="11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7059" name="Picture 3" descr="11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24950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2024-03-10T07:38:45Z</dcterms:created>
  <dcterms:modified xsi:type="dcterms:W3CDTF">2024-03-10T07:38:45Z</dcterms:modified>
</cp:coreProperties>
</file>