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BF424-6B95-74F9-4940-09C0C9337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B89082-D839-1B88-C007-7667917A5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614D9-A902-660A-0A01-EAF31240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8296-39E1-4930-92C4-C756F0E76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DFA78-15B3-75F5-CB65-B79E5283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003FF-7D7E-5DA3-E827-F884B9FA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71D7-7D6E-4BE0-8093-72A1EC62B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02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E32CF-4CDF-3242-9F25-2D364957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C86F81-9155-8081-D28A-7EC74F201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B3895-12CE-2A31-E55B-9BA130FD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8296-39E1-4930-92C4-C756F0E76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4A3F1-91E3-CA6D-D4F1-54E831AD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2ADC1-7775-01D0-8E8B-0657E7FE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71D7-7D6E-4BE0-8093-72A1EC62B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9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723009-1FCD-BF8C-6F1D-EC1948484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D3F0FD-F75C-4C74-6F9D-553957114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084AB-7BB4-A715-F1EA-79A78AB2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8296-39E1-4930-92C4-C756F0E76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E2D5D-32B2-34D8-9073-22A9D51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37553-0A3E-163A-57C4-D632275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71D7-7D6E-4BE0-8093-72A1EC62B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8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FE52A-FBD0-5EC7-8469-38977579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8448B-AD96-0012-374E-75810AEB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4864-F14B-C9CC-3041-7B6F8141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8296-39E1-4930-92C4-C756F0E76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DC6B1-ED7A-AEF2-DB62-4AE074E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1D8E4-BB98-C721-1B6C-69DD6044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71D7-7D6E-4BE0-8093-72A1EC62B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3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5F84C-F1DD-A5C9-F0FE-5EC1FA71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E3BF37-6C07-F4D9-981F-94EF5BC6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78710-5ECE-20BC-31E6-2A3645C8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8296-39E1-4930-92C4-C756F0E76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5B1F9-2978-04BA-1851-F67C273D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587D8-1595-3CD3-0CA3-C50FFFB8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71D7-7D6E-4BE0-8093-72A1EC62B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5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13B69-6C21-8A1E-DF4F-CB240BDD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30193-6F00-75CC-8DD5-E13C331F0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125538-C3FD-F5D3-F238-08D6D1B7D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6DED63-0A5B-9193-09DC-0F83DDF5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8296-39E1-4930-92C4-C756F0E76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CFA70C-60A6-9145-C984-F3A93BC7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840F35-1EE8-BEDA-A361-6B51BA47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71D7-7D6E-4BE0-8093-72A1EC62B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08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4DE2B-784A-E518-95F1-A31B2062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18CC9-E6FC-346A-3A78-F864776F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363EA7-5137-373D-7FA4-B2C62F987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8320A6-1F3C-2864-0A9C-4FC3A91E2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E58393-E3CE-E7AD-F09D-AA06614C0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818B86-1DA7-F7F8-17DB-7CC26D9A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8296-39E1-4930-92C4-C756F0E76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C0BB9-7891-3B7C-102F-023D47CB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7CE279-51D5-FEB4-9900-EAF9EC95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71D7-7D6E-4BE0-8093-72A1EC62B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6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2F901-DB0C-205D-FC31-0C1DD998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DCACE7-ECB0-4334-A0DA-EF8FF90D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8296-39E1-4930-92C4-C756F0E76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DFFDB2-DD33-C372-A2E2-C3B23131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2E4621-F75E-3AD5-106A-3FEC29FD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71D7-7D6E-4BE0-8093-72A1EC62B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3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D8F519-0A17-ACE7-F8E3-55E704F4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8296-39E1-4930-92C4-C756F0E76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F7266-E1B3-2A97-31FE-A6A97415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0808E6-3339-DA7E-A297-349C5030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71D7-7D6E-4BE0-8093-72A1EC62B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7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B3FD-A362-E12B-AD77-84A1BB2D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09A2-E991-F38E-1E50-18A2EA389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BB63DF-8F5D-7D9C-355F-AD9FF128D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5910A-14AE-155F-248A-42AA01B2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8296-39E1-4930-92C4-C756F0E76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F2129-E76F-509A-1B1B-2482B580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B7782A-6169-88C4-8016-21BEFD58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71D7-7D6E-4BE0-8093-72A1EC62B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0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2ABC1-024D-5297-FD2C-22603AF3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F4E9B-A01E-62FE-63CC-7FC9FE407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0C70D9-3A2B-31FD-A452-8CC1097A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BDDF2-6DEE-352A-34BC-50D08337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8296-39E1-4930-92C4-C756F0E76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3A5A8-00CC-8BAB-B706-74186604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7DBA8-4CB4-343C-5AC6-BDC3F8DD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71D7-7D6E-4BE0-8093-72A1EC62B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7F0A23-0221-57CC-C15E-26B2140D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3E504A-3C36-AB85-033B-6A439E0D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64FF2-7A58-7EB5-DA3A-3F945E44E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8296-39E1-4930-92C4-C756F0E760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78AFD-32C8-8A90-F5BB-EED9F9CBA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04645-179D-5CF0-EC70-CB05D37D7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71D7-7D6E-4BE0-8093-72A1EC62B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7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082" name="Picture 2" descr="11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9107" name="Picture 3" descr="116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2024-03-10T07:39:07Z</dcterms:created>
  <dcterms:modified xsi:type="dcterms:W3CDTF">2024-03-10T07:39:07Z</dcterms:modified>
</cp:coreProperties>
</file>