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F7B7D-A9EF-E2F9-19EC-787595DF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4996E-6DA4-6060-404C-DDA7C90E4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54D1E-FC26-398E-D19A-B5A43D15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49BFF-F237-1DC1-5A64-0B4DFDC0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2F4D1-AA0F-C39B-8CAA-652B50A8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8C244-11AE-96CA-528D-C0D9E5E5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A2C61-0FC5-6FD6-9238-96F9F12CE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AE9D0-8293-C1CE-6A60-9178687C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E977-BF8D-F0A7-BC09-0EBEA4DB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75AA0-7931-1ADF-C97F-1BD95661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7FF72F-BF03-A1F2-9A5F-EEDD9947F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E625E-E0C9-246B-C3CF-A754D1E5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632CC-5BDC-9A0B-75A4-34A980E5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1F5C0-141C-826E-18E8-6B54F282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A660D-8FE7-3065-612E-856E35F8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A261D-315D-1B85-D4EB-03C7CB96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ED7AB-F68D-CACE-73F0-4B67A4F4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3B358-3536-F8FA-DAE9-A10630C2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E55E5-F024-C15C-C78E-93DB331D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12AAB-46B8-B36D-889D-8A744F0B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0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F552C-3CF6-34BF-C356-A132BBCD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90957-078C-879C-846D-7A3163D4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31ACC-AD34-4826-B383-F15E2C60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BD7C9-A12C-3564-0C71-1339EB4C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36A8E-3C3E-F4F3-1A0E-88C55292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0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03D37-4DD3-159D-70BA-E78F32C4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0A67C-22EB-EFCA-9628-61A4B0146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E90AD-1C0A-D614-929E-16ACD342D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07033-F097-D32A-88F1-DD601691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516A6-E59C-88C8-F2A6-541156CB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37EB6-DEE6-F96D-C138-EF63F62D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DC8B-3607-2A54-93E3-731CA63B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DCFA0-04E1-9931-FA46-4627C7B3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DE1F3-F774-B96E-509F-F0FC4A2D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506983-BEF1-5313-1B89-C61631B0D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1F2ABC-6880-264F-408F-3D4EB3B7B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61DCDD-1B93-4FAB-66A0-F7BB0D7C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7CA80A-A6F9-02A5-840C-BA68C47A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D286A-B22D-71CA-9B32-7C2F33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9913-B77F-0096-59C3-DB268A20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E25A8B-9A12-E06E-86E2-ACC891DA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CF716-A895-B085-E40F-169E260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896A9-A76E-4AEC-2926-64805DD6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DC1295-6EA6-FA81-678C-5CDD0A9B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EB21E8-ACF9-5A37-002B-A981D07E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5E32D-234B-7B35-66F0-A3734543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85472-EEEF-6F1E-98DF-D1724724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6A443-0FC4-B063-98B1-8F159961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B8C9B-D3BE-62DC-0D4B-D5E9746D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E858B-2F59-42BA-23D2-B4F7605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53056-F9F6-34FD-0974-89EF7859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32F3E-5289-8BD8-3F66-0EB459A4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AFA6-A8FE-E6B4-BA31-EB35A905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675E56-751E-C822-AB07-C6FE980D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9AE398-DB02-E6DC-E462-747CDBCA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B4F64-4992-2B17-449F-819759ED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15EEB-F805-E5E2-22D5-3BB21323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713F3-969E-C7A3-F13C-2B56CC57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CFD35F-9558-2314-D7F9-66FC0E32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09E63-5F42-F701-0C3C-88963CD6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64879-6686-896C-570D-7F4866D4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C147-B01D-4D48-ABF9-B3F569850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A5FFC-8AB5-3455-5A11-BF2C491AF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5B948-AFCA-9C93-F877-6C92EEBC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8EB7-4CA3-4940-A39C-EAF12CAF1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 descr="1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9107" name="Picture 3" descr="11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2024-03-10T07:39:18Z</dcterms:created>
  <dcterms:modified xsi:type="dcterms:W3CDTF">2024-03-10T07:39:19Z</dcterms:modified>
</cp:coreProperties>
</file>