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80DE1-D585-EDFA-EDAB-759DC9534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69913-E5B2-DEFC-82C2-DCFB43D97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1A306-C541-F7CD-610D-F764E30F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2A02D-D35D-F285-21C6-A70E1E5A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B4CF4-0AC9-6C09-0A14-B20CD3BE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1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A9601-5E8A-D18E-2A59-45B843CC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9A3D6E-C504-BFAF-8BCC-A6C242F77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84060-381D-4914-7CFD-887EE5AF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7677-62A7-0EB1-54E2-FCEF1CE0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B92BB-0364-D016-E529-3483AB81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DABE63-10ED-3E0E-8319-61299AD1C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B7EE7-FD70-3FD9-0769-1117971DA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51BF2-89C0-7CC4-C55D-5C949525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BBCE3-A6EA-8610-6E78-771A5D07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C3E9D-840A-E40C-9F89-87591CDD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4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9AFD2-7DBE-494A-E24B-8E6BC508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CCB6E-D78A-AF86-4C4A-EC6F4D87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755E3-7603-B7E5-A8E7-48BFD315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F55BC-98B3-CFFF-8116-9CECC473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FDFE1-ABDF-69AF-2823-6D1B1BD4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4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F0895-9E12-617E-A760-7FBA2B46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3511-23C3-C078-E1D4-02C55242E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A59C8-DF05-98D5-0B5C-5BC3B5E9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F3E44-09A6-B4EF-853C-4D2C1A87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0B221-AF76-78EC-1837-E39745BB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5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42C49-308E-A350-AA33-BB59A743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62C38-6340-8861-BD0F-32EB8F22B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2A3A27-7EBA-B1D5-1E02-6DCAC5034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13C4D-EF83-DBDB-B431-E1BE9586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5E804-57DE-2130-3471-9D576FC4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4B985-3A61-9921-230E-1366AF62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79D66-B5FE-5642-FD70-3EC9891A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A2484-774B-4697-A776-BCC65AB2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2B1928-6F65-6F16-EFD8-2E0085F3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7E1FD5-E042-7220-1166-57E2FE081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E9C27-3E67-54D1-5E1F-DFA4E6261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64206B-36EA-2CB4-8C44-1DDA7DB7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D75B2-77F4-B414-9604-144F7918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5E6E-C392-08E1-F122-4E33D497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01565-4141-4439-FDA3-83A63427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63DA6B-3355-D096-93D8-76EC77CC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58369-9D43-8C36-BB5F-6C3A3CB1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657E5-2D57-A89F-3DA2-EEBAF34A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9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BD3A3C-476D-5A4D-F918-7A785F92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FF9302-5103-49D3-7557-C1139D62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121B5-71AF-07E4-4619-3D564DC8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CA35F-6961-A8E1-4CFA-F85B40ED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A27F7-666F-0060-AEF3-8B7CB51A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1461CD-0D02-C83E-9B8A-2023F29A6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83750-B4FA-975C-6E8D-8F5692F0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5A320-6D58-7CA3-FD50-976C5FB1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6DE3A-AA4B-A5E7-05C4-DBF48D51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8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019E5-1587-5A8E-B3AD-6045EE1A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9942EA-461A-5792-8E61-90D6E6913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1505F-ADE6-D160-70DE-5DCC0DF4C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6C79F-B5D0-DA24-F57B-BEE2C278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D99BC-F137-9A22-6F2B-EA343B8D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76E68-8805-8CAD-7A16-A0F21EEE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7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989D37-3511-3905-293B-C0584FF5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FB812-E1C8-6B05-8B1C-1221D85D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3E2BD-7FD4-1226-670C-552B4DA72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0628-6D59-4F44-844F-EAE09ECD33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7ED35-B9A2-DD22-093E-2AF4419FA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CD84F-562A-1E75-B7AF-EEC3AAD70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35FD-1092-4F8D-B25D-BE15C7508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130" name="Picture 2" descr="1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2024-03-10T07:39:40Z</dcterms:created>
  <dcterms:modified xsi:type="dcterms:W3CDTF">2024-03-10T07:39:41Z</dcterms:modified>
</cp:coreProperties>
</file>