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4B9D0-2436-63B1-F4BB-D1D85BC4C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434572-BDD7-3121-37FE-57423AF81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0C318-551D-92B9-2579-B458B1DE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918A-33FE-41AC-96EE-95DC192B52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BCF19-E340-6667-ED90-0E3A0004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24E91-4D53-69E0-3729-DB2283B8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12F2-F4B4-406A-A069-D961C8F06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6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9B811-BFF0-B41B-0295-666C18C2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74EE2E-6341-2614-9D7A-E31BDB9F7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76F33-D82D-4960-FC4C-6F221A63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918A-33FE-41AC-96EE-95DC192B52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4D776-F929-F71B-31B0-BFA6772C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750AF-1BBC-07DF-FCAB-ACE2E789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12F2-F4B4-406A-A069-D961C8F06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0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F68C3D-0E2C-1032-7BC6-B1CEAAF54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1C9C4-555F-910F-A336-9FC120370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83363-223B-D0FE-97C2-1B94E873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918A-33FE-41AC-96EE-95DC192B52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4D2A1-D06D-FA28-E918-899649A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ECEFE-B322-6D8C-6891-2EABF2A8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12F2-F4B4-406A-A069-D961C8F06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6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C6DB-6FB2-4731-30EE-72FEB3EB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22ED9-492D-1022-2AEE-8948A82E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F82D9-1E30-5282-D73C-12D52679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918A-33FE-41AC-96EE-95DC192B52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672C3-3778-D7C0-BAFD-68BA6099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25E81-1EA6-FFFF-3F01-47D7CAC2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12F2-F4B4-406A-A069-D961C8F06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5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D05F3-DA83-EC0A-BCAD-F126FE10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B99FD-D343-1F3A-BB5D-904AF6C73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97EF9-5D5F-E4B2-15A6-AE661EB7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918A-33FE-41AC-96EE-95DC192B52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6C21E-59BD-81E7-3C6A-7DFD17EC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D3F13-E052-F8B5-72EB-772E2B8D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12F2-F4B4-406A-A069-D961C8F06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2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9A7E3-E202-0D05-84E5-9BF39FE3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FAA5C-ACAB-3180-FBF1-E5B7D6126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BF222B-6F57-982B-914E-7F29C2996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747D6D-5E9D-D6AA-6B1C-8FD4779F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918A-33FE-41AC-96EE-95DC192B52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079CE0-C69A-4B49-C5C3-1A2DB1ED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0D901-E863-D29C-E8AD-F07DF71E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12F2-F4B4-406A-A069-D961C8F06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6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AF27F-DCFD-4243-2256-B8D05179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063F5-6345-0E68-0ECD-6992EA6D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CCB17A-0C0E-710B-BAD0-EA4110B7C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9B8C47-0126-5560-0F08-31ED21FE1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DC1E9A-3FB5-B5B0-9FC5-23AFA9DBD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A8EDFA-11BF-12A3-DD6F-C21183E9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918A-33FE-41AC-96EE-95DC192B52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C61C68-A835-A65C-AEB5-C422F44D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4FCBA4-66E9-7902-3135-F01ADECD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12F2-F4B4-406A-A069-D961C8F06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8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5DB79-EED7-E883-D65E-1AC899C7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849F53-D017-0A3F-66E9-8A7AE214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918A-33FE-41AC-96EE-95DC192B52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4756AB-B646-BBBE-36EC-BE1E2A97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FBFF63-628B-9D95-833B-380526E1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12F2-F4B4-406A-A069-D961C8F06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8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5B25CD-65B0-60E7-7DB0-D58B1856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918A-33FE-41AC-96EE-95DC192B52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223C96-66BD-32BB-CE0D-C7BDC7CC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18258F-A284-F5E1-F52B-8628238A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12F2-F4B4-406A-A069-D961C8F06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5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AA680-8654-6837-CA6A-65A2CCA3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431D5-73F4-C281-9B6A-54959439E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D29758-79DD-B533-9265-DD75CAF7C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AFB36-66C1-40FA-62F5-58A1FC86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918A-33FE-41AC-96EE-95DC192B52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0CF5B-4F18-D63D-F730-D4C8C0D2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C532D-6BA6-3249-9E01-78D10DB4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12F2-F4B4-406A-A069-D961C8F06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5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3A5B4-AC9E-4D84-92BB-FFFF602F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BDCF71-0F4B-8738-831B-E3CCF60B9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26BB76-95F2-D5EE-7F8A-B2F817302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FD0A8-63C8-7851-AEAE-E03C687F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918A-33FE-41AC-96EE-95DC192B52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0D718-4162-AB49-9631-1788DC7A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C772F-B7D8-EBC8-F2BD-2B7649EB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12F2-F4B4-406A-A069-D961C8F06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9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F3690B-8CB4-67C2-69A8-9298A660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38C02-B3EF-AEE6-9271-A59528C9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80AE7-8C64-0581-0F49-2FA9AF030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918A-33FE-41AC-96EE-95DC192B52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C4E71-4480-BAE4-983F-098DAABEF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9CB7F-405C-23EA-3A4D-5B378495C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12F2-F4B4-406A-A069-D961C8F06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7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2178" name="Picture 2" descr="1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2024-03-10T07:40:03Z</dcterms:created>
  <dcterms:modified xsi:type="dcterms:W3CDTF">2024-03-10T07:40:03Z</dcterms:modified>
</cp:coreProperties>
</file>