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8C511-B8A1-0F60-6065-BE062EBD0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D12888-6D9D-8F72-142F-1981A00DE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FAC2E-E0BD-640D-087E-EE50C567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5C49-1B90-4F33-8E79-87FA99ECA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F6D00-A2F7-CD89-1D18-B611B525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45A0F-C1DA-675F-9D8F-59B6EE33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D67-95E2-4A1C-A462-C86C75E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7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CE6CA-5CD8-B6BC-0C20-394510CD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B7EEC5-3025-545D-092C-A4A46E69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30161-7B86-FF3F-9BDE-EE95BEBE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5C49-1B90-4F33-8E79-87FA99ECA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B9A3C-A7BC-BE4D-DB90-5E55415D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B81B5-EFD5-355D-2F7C-72EF436D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D67-95E2-4A1C-A462-C86C75E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87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035045-577B-90E6-19D1-67F3E9118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9CD61-02FF-111D-3D8C-0D49B9D61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EA8E7-302B-5833-9F91-E5FB2FE2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5C49-1B90-4F33-8E79-87FA99ECA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DAEF3-7412-DC2D-138E-0EE8C41F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1CB4F-93DD-7D26-8C80-ECE84C20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D67-95E2-4A1C-A462-C86C75E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36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DEC58-158C-1703-4AE0-0234FD46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5B6A7-3549-08F5-4E60-D60771C0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74F28-8487-0062-635D-396DBA3B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5C49-1B90-4F33-8E79-87FA99ECA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75FE7-0DB6-50F3-737B-727B76D1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DE07A-D1D8-845A-9808-9A703A94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D67-95E2-4A1C-A462-C86C75E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5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1DB43-AED4-A07E-0C2F-11B71154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E31F2-869C-347B-A2EA-70B4A4C35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B53A0-3B24-0BA0-FEC8-DA480CDE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5C49-1B90-4F33-8E79-87FA99ECA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1FBA9-28B4-1060-264E-7CC8D518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7096E-E114-261B-5DC3-6E6B31D2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D67-95E2-4A1C-A462-C86C75E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18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25FC1-A87D-7366-417E-7BDBB125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6F768-4913-D8FC-24EB-5ACA371D5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420DB2-1C02-24C9-3AD0-05DF04846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CA938-DCD4-63D8-F156-E7CECEC0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5C49-1B90-4F33-8E79-87FA99ECA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D546B-0ACC-860E-F7B2-B6A4BC11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240F1-1689-D5EF-6FBF-063C4FBA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D67-95E2-4A1C-A462-C86C75E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7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0CD5A-3E0B-0A02-157F-786A1EFE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0CD6EE-2941-5883-8055-C9BA0AA85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17EB63-4A44-F819-700A-902813D44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A70224-678D-7468-6406-833B0662D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B23ABD-364A-86A0-82FF-BB951F4AF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6048F-4A29-6D3C-439D-B6E93B04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5C49-1B90-4F33-8E79-87FA99ECA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952755-C1C2-B604-5F44-2FB80A2B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95B532-3128-F1D8-CE8A-F9F0F613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D67-95E2-4A1C-A462-C86C75E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92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C005A-76C1-98C5-9BDB-3E204B86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0CDE29-AB80-0A37-CA45-E7B87742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5C49-1B90-4F33-8E79-87FA99ECA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BF671E-4CBD-F6A9-7EF3-28901029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12ACB2-AEF8-917F-E751-A5A419A6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D67-95E2-4A1C-A462-C86C75E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6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B0DBF0-E3E3-3CDF-70B1-D98CF265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5C49-1B90-4F33-8E79-87FA99ECA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1D48E5-2C2F-B881-118D-75EF3E1E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586B23-D06B-7662-7F77-74DED67F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D67-95E2-4A1C-A462-C86C75E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7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FA159-FA01-431C-1626-8ACE65D9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1BB77-383C-6290-A818-977A5CB65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C7CABC-8BB4-0F50-571E-B08639CC5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08A029-A304-F90A-B9CD-0CE83D29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5C49-1B90-4F33-8E79-87FA99ECA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BA129B-4C2D-B163-B78F-13709E86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5068B-534C-F406-8B69-10E04E0B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D67-95E2-4A1C-A462-C86C75E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1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588CD-7E17-889E-C448-64635B20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641FF6-116A-719A-0DEB-9FDC6FF6F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85494F-C114-E429-C351-8DA506C08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4AB438-EAA4-308C-8028-FE981667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5C49-1B90-4F33-8E79-87FA99ECA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A6096-53C9-2855-0888-4DB1F212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117A72-3D8F-3879-4B3B-234DF77E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DD67-95E2-4A1C-A462-C86C75E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0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A5B06C-43C5-0232-FD5E-58A777C8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34FBB-947D-458C-2156-5A38FC658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78209-D846-E3AA-6AE5-39079A8E1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5C49-1B90-4F33-8E79-87FA99ECAF1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C05B8-7194-BB28-6DB4-BE3A37625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2262E-CDF3-A5BC-F275-A3AA87C72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4DD67-95E2-4A1C-A462-C86C75EA3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18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226" name="Picture 2" descr="11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2024-03-10T07:40:13Z</dcterms:created>
  <dcterms:modified xsi:type="dcterms:W3CDTF">2024-03-10T07:40:13Z</dcterms:modified>
</cp:coreProperties>
</file>