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86EE0-6B04-E774-B212-12683C4F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816446-DCA3-46D6-B0B7-88EAD9723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785BE6-7D5C-9D77-A23D-54F988FE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EC0E-DE52-448E-A72F-270887C1E4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FC21CE-14ED-D450-4778-AB09B03A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F67291-BF39-A509-3E3B-496F5374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91B4-E579-4B14-816A-A0DE69D4A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95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DF013-AACC-EA4F-E4E0-25E6EDBE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F3B6FD-68CA-4BBB-87E7-48C969AC8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28C6D-1333-234D-49F1-8FF0DA1A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EC0E-DE52-448E-A72F-270887C1E4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5CDDD-6B68-4512-6FB1-26C592DF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10CF3-2138-F2E2-91D8-78598B2D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91B4-E579-4B14-816A-A0DE69D4A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6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C106E2-CFEF-3D1A-FCE2-7C6F21D67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E6B4FE-9691-62C6-C98E-33AA088F2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BA32B-FF06-E4E2-9333-AD11E594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EC0E-DE52-448E-A72F-270887C1E4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172820-BF3B-0388-8EC8-C7AA524D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121885-FD2C-1415-3ECC-529F786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91B4-E579-4B14-816A-A0DE69D4A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47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C437E-0CC8-D625-B27A-87D171FE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65CE5-F3A5-0B63-21B2-30E0F3446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7FA07-8EC2-8FB3-0CD1-D139E757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EC0E-DE52-448E-A72F-270887C1E4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4C4B5-2757-26B6-70DE-C141003A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BAAC7-BC03-3987-48B3-4BCD1EAF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91B4-E579-4B14-816A-A0DE69D4A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6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10D5B-3AF0-6421-AF42-8321F5D5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3A86B4-1773-81E2-0475-0D4AAA8A5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64FD3-CFD6-B9E6-3ADE-63A08895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EC0E-DE52-448E-A72F-270887C1E4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D3D08-8CD1-8341-8960-8E539345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A5656-09E7-1938-BA6E-F41CC9B0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91B4-E579-4B14-816A-A0DE69D4A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9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4D4BE-A5C9-B198-00B8-7B5B53B4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4D321-4F00-9398-97E6-E0D4F3614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8D57E6-A802-A7BC-8CDD-CD7470001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6BAC19-6A12-EB49-3632-08964B1D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EC0E-DE52-448E-A72F-270887C1E4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D0162-3269-A7F5-02B6-48A93934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5890D-65B3-5D36-8E48-56B2E4CD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91B4-E579-4B14-816A-A0DE69D4A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2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7CE8E-784C-501E-BA76-07C2B43D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EBE331-65B9-FB9E-B31F-70A4104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AB07E-6ABD-39F6-A35F-FBA3AC519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BA2B42-4126-1EAE-31C2-F2159FAC9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0A80AD-B216-FC30-8E0D-7187370F3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9C132E-D8C3-B6C1-4A66-6F5F6179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EC0E-DE52-448E-A72F-270887C1E4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CCE167-A0A8-E19F-C326-064C5848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78534B-4592-3BF4-880E-22A766AF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91B4-E579-4B14-816A-A0DE69D4A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85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1F0EE-E94F-3D99-36B7-B66997BD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1B3677-C875-4BF1-9A6A-C796DE5C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EC0E-DE52-448E-A72F-270887C1E4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CC5EB1-FDBA-BC9B-8757-18899CF4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020929-C25A-2156-E3FD-55EF00CB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91B4-E579-4B14-816A-A0DE69D4A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61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F4B9C0-EC3F-4C0B-E9A7-F58B9881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EC0E-DE52-448E-A72F-270887C1E4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428BEB-604B-7299-3A47-D287E654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F59728-602C-D709-3CA3-BE37669E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91B4-E579-4B14-816A-A0DE69D4A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48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A0C0B-2DDF-A57E-167A-8B44E52F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C7A0E1-9FB6-46B9-2C80-506DA547A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EB53D0-510B-C3B0-8BAE-42FF0A0E6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03D019-A3E2-AD8C-13F1-FDF2BEB2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EC0E-DE52-448E-A72F-270887C1E4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38E182-1741-C352-3273-F187AFDB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56DF7A-6416-1BDA-1803-36CF3070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91B4-E579-4B14-816A-A0DE69D4A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35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310D6-B11F-5663-B3B0-E0D3DCFA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9EA5A-F914-9FB1-22EE-7B19D1583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A90BA2-3953-9294-DBE9-580B74BD2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865669-1E77-0394-195E-2482F988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EC0E-DE52-448E-A72F-270887C1E4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742ACC-F1AC-A047-7099-27886C8C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C5FB97-D2C8-0D75-743A-FBB3D0FE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91B4-E579-4B14-816A-A0DE69D4A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06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294D78-D318-4C63-D689-7E32ED2F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78AA83-624F-029B-C76D-CE568CB4F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E1CF8-82EF-8733-99DD-09DDD7C4F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EEC0E-DE52-448E-A72F-270887C1E4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9A263-E55F-DC12-D047-E37D84797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6FEED-9B40-A3A8-BF44-73C62ABF9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A91B4-E579-4B14-816A-A0DE69D4A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34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0370" name="Picture 2" descr="11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1"/>
            <a:ext cx="9172575" cy="689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1395" name="Picture 3" descr="118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95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2024-03-10T07:41:19Z</dcterms:created>
  <dcterms:modified xsi:type="dcterms:W3CDTF">2024-03-10T07:41:19Z</dcterms:modified>
</cp:coreProperties>
</file>