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1EE81-0882-F98A-8FC7-F1A1C251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3B61C-0344-FB80-A298-354E3435B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8E06-56B5-7AD4-9CD9-A1D6ADCD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4FCBE-7867-A66E-2D87-AD9BFA73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6B40E-4ED1-BDA8-724C-EF4DABCE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1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6C99-D238-EB0A-EF5D-724CCB22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871BC-71E6-B101-4C87-45CC6BE0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467F5-D87D-794D-6739-1B62065B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53DBB-C082-D861-EFDA-F5060528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D2C9-E660-7D69-DF00-E5D7E5F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71E921-39BB-163C-AC8E-D9CA8140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1A909-E23C-0208-2B15-130F9565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D8864-6C45-755E-6175-7BD163A3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93BFE-E00C-F0D5-0980-BAEA911E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89267-FE06-6A7A-C942-5BC860D7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D74BB-162A-F904-B364-C3815F74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6CB75-6A9F-D8FA-04D3-25E7C53E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E28F2-23C1-7693-759E-D837D356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A373-0936-D785-34E4-85BD1B7F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D484B-F094-5682-370F-023768E8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5062-3ACB-48B9-EFA0-49EF7CC9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24260-2E74-C704-2501-344692BB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12943-B4EC-240D-A281-17892DE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5D4E3-0786-73E6-9F9E-E5E0B371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E8F02-948C-5D78-1AA9-6DEF90E4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B8D8-7297-7999-D705-99DFF48F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D2F5-A3F5-57B8-F73F-74797CC5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44F60-43A5-85DF-FD1D-0B0E7337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0BD9A-6238-9695-A563-CBE4001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74175-AF0C-6D74-08ED-24332A33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770FE-0011-8BFF-1750-2AEB6DE5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3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7EB60-A8DB-97A2-A102-FA64D1DD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3CB3B-9795-D51F-C9E9-E61B93BD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0C2C2-420A-9B6A-8713-35FF9102B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27C60-1AF1-7F1A-54A7-55EF6984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90D6D-9E0C-6958-A134-FAE44847D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F8963-EC7B-955D-4741-99AC3161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0A13D-2A83-D766-CDCD-174CC881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CA4B9-7A81-0946-4FBE-3EBF4B76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E7F2-8AEB-A523-D9B1-1371491F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57E1E-73ED-17E5-DB1C-AA542816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88725-959B-4FEC-EA79-CA84451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55C3A-219E-7FB9-1EEA-CF68020A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18A4E8-99BA-7997-0934-C545334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E9287-EE0C-3743-AFDB-9137600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5BFE5-818F-7D12-55FA-9CFE2A7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7A125-CB68-2E46-8225-F87BCABA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52F47-BCB0-01DE-6CC9-AE91CB4E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81678-751A-2CE2-6BCC-6B549500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4CFBE-F757-3960-4806-5AB5D0F6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AB710-8FC6-31EB-7B21-CC09AC91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56F5D-55F8-A768-299F-927244F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01D65-2DCD-D287-16F6-6CCE7FF0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946D4-E114-D15C-E10C-98F9F310A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EFEEE-BD14-3416-506D-0D20D91E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B0C31-B4CE-111B-5604-04A559A9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A5CBF-EA4D-ED95-A97B-AB0478C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72D6C-4F55-D8AD-FAC1-A61B7F17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815EA-6E29-2F6A-C09F-7447DC6E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3B4DD-7485-8CE7-4D0A-F10F8EA0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61AB-99DC-AE5D-5CD8-274B659C2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204B-F6F8-4AFD-9B7F-A9BF90211A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E0DA-B42D-A89C-EEFD-04B4A1FA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7C11E-BB0A-4C47-AB94-58BB953F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64BA-A1D3-4C15-9513-FB8E919ED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370" name="Picture 2" descr="1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1"/>
            <a:ext cx="9172575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1395" name="Picture 3" descr="1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9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2024-03-10T07:41:31Z</dcterms:created>
  <dcterms:modified xsi:type="dcterms:W3CDTF">2024-03-10T07:41:31Z</dcterms:modified>
</cp:coreProperties>
</file>