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2541F-CE06-B1D8-5D8D-4328872DF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841A50-B99F-0333-20F3-61C20D466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79A039-B022-F530-6E08-5C5C4A2DB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F754-EDC5-4E54-92D5-B288709DF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EE3BFC-70E2-D54C-13D6-02035609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A7346F-E3A5-6385-33D3-58E522C1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BEC0-842B-47DC-BBAE-B9CF15923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82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4D786-017C-E8EA-BEB6-B373A704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F91E9F-8483-C9DE-B670-7D8B12057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92956-24ED-7D99-B695-FDFACC392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F754-EDC5-4E54-92D5-B288709DF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633269-F3DD-D6A2-2703-37DA09DE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80E61C-8170-2DFB-07ED-F2CBB51D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BEC0-842B-47DC-BBAE-B9CF15923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39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A6F708-6C57-29CF-6D8D-F74399657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1AC1E0-AF5C-857B-28FA-B47B0987A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495E59-7C84-7046-BDCE-19A5D831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F754-EDC5-4E54-92D5-B288709DF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EDAAD5-889B-DB38-1E43-B1C4B001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81D26-58AA-FAD9-74FE-1A7B77C4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BEC0-842B-47DC-BBAE-B9CF15923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08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2E766-1600-C33D-869A-CF9E6539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1FD12-B179-682A-A14F-D5495712C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B137FC-D8CA-DAD3-CC5B-D0C44BA7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F754-EDC5-4E54-92D5-B288709DF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5C63F6-2C01-B2A2-64A1-CBF0ACE0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193D6A-D20F-192E-9F46-FA99895B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BEC0-842B-47DC-BBAE-B9CF15923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37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752B8-D7E9-EC26-7EBA-991B97369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4DAD89-4F92-C900-DDCF-400360840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65BC37-C0CF-4283-12F2-50A636B9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F754-EDC5-4E54-92D5-B288709DF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F0BA2-49C1-26EE-890A-A59F12FB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EC7AE-7F52-1841-A027-FC6CED89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BEC0-842B-47DC-BBAE-B9CF15923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48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632CA-5FB1-1C6E-2A8F-349BF3801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36284-B255-1D04-306C-D31F90419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1D12E5-053C-3CC4-F2A2-D7F5092BE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E8E486-4BE8-B6C2-14F6-F9E12B40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F754-EDC5-4E54-92D5-B288709DF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55B6AC-8433-9AEF-2465-D2849211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EAFC1E-AFDE-B27C-7B0D-EAE93639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BEC0-842B-47DC-BBAE-B9CF15923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37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DC84E-39F9-6871-D7AA-EF01B766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7819B6-080C-8A1B-8BA2-EDA9D54A0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E3C54A-CF4D-B4BD-AA7F-7BF03D43C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7D7167-65A2-A66B-1F80-669A7CDB3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D08A4B-2DA0-A038-D771-FA872DA61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F4E82D-6803-63FD-E03D-7C262968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F754-EDC5-4E54-92D5-B288709DF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D14C1A-7F28-E169-47C3-970962E9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EF9A44-3EB3-F0DE-D7C9-75CD2971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BEC0-842B-47DC-BBAE-B9CF15923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91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24DFC-B938-49BE-E3AA-5217A74E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960A39-3E1B-5C1E-9EAB-D85FCE6C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F754-EDC5-4E54-92D5-B288709DF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8F4459-451B-5A73-2340-9C97D5D0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3CAEC6-A971-294D-959F-94979121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BEC0-842B-47DC-BBAE-B9CF15923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45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3E4E1C-1010-52F3-0B5D-DF3F9AEC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F754-EDC5-4E54-92D5-B288709DF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C1DF8A-56FB-E32B-133C-AFF3634C6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8B548C-6DCA-60B6-F3D1-C7743128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BEC0-842B-47DC-BBAE-B9CF15923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86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5FE95-1AFB-0BB3-B281-F945A5AB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639F46-B2AF-93F6-54B5-148E3B30E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5F2F63-68AB-4AEB-2498-AF26B00F8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3585B0-B9DD-6504-FF55-7F019797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F754-EDC5-4E54-92D5-B288709DF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337ED7-AE1A-59BB-C8AD-9F5537ED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67FDA-BD6D-8CD7-0886-0503831A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BEC0-842B-47DC-BBAE-B9CF15923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18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73F67-8C39-3E64-8656-D8F332062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15D25D-88EC-C5DB-FBAA-D01C66B20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17B318-BF40-D186-B415-BF9620521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E032BD-E810-358B-0537-538CBA2D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F754-EDC5-4E54-92D5-B288709DF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57927A-87FD-3C9A-A76D-8AABD91F4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0B095D-372E-4372-DE5B-D3680130F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BEC0-842B-47DC-BBAE-B9CF15923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18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875AF5-E358-321A-A867-9A94D1499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6CBBF9-2CAE-BE5A-676C-49543A9A3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2A0CD8-4E84-EFD5-FEFF-16ED6EE00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1F754-EDC5-4E54-92D5-B288709DF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9E43A0-E35D-242A-32C1-C2BB2D0BA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166BBE-3E0C-85BA-99D7-303127F03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6BEC0-842B-47DC-BBAE-B9CF15923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07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2418" name="Picture 2" descr="11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3443" name="Picture 3" descr="118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2024-03-10T07:41:41Z</dcterms:created>
  <dcterms:modified xsi:type="dcterms:W3CDTF">2024-03-10T07:41:41Z</dcterms:modified>
</cp:coreProperties>
</file>