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367AB-857D-FA79-3AF7-1AF6BEF28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A4767B-B163-32D5-CC0E-57EF412EE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9796D-1D56-FD40-FB53-85EBBAFE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5896-6E34-4A68-9322-FD2549C1D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F62CC-546B-3080-380D-9A615A59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693EE-7ABC-D6F5-44D6-0B6B6DA6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8A57-60B0-42F9-B0F8-86DF8E120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22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103C0-C9EE-EC9D-D7EC-E06D648D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84B711-DB40-0B35-2AAC-23DE41C6C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D99FF-F185-82F2-41AD-1930906A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5896-6E34-4A68-9322-FD2549C1D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B0C09-E0DC-5AF3-3DA0-AB1709E8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0F5E9-7AF1-06F4-331A-E65198D4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8A57-60B0-42F9-B0F8-86DF8E120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30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6AE02D-6ACE-D524-539D-3BB0DE916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314DFF-2145-0849-A732-58EE2E6EB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7447FF-9B51-F6A1-F4C6-473C9B45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5896-6E34-4A68-9322-FD2549C1D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8435B-B2C4-8EC5-F126-8CDF72DC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0DCB6-351A-6303-5E5B-C36523CE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8A57-60B0-42F9-B0F8-86DF8E120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74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6DC3A-6768-E4D4-E868-532F7484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07F5E-DF4B-BFC3-2A17-01C44CD63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3BDF0-0FA0-09E9-A034-3B6D4AFF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5896-6E34-4A68-9322-FD2549C1D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73A62-3D28-D1D6-3EDB-425D7F3B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88272-7D74-A0B5-4D12-939C18A9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8A57-60B0-42F9-B0F8-86DF8E120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0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A7EB5-05CD-64A3-8C1F-ED4037C6F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B52B50-8133-9B1C-5BC9-C19D881E8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0ECFA-3A7E-9D1B-07E1-C8D5738A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5896-6E34-4A68-9322-FD2549C1D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E1FD81-5F9A-F579-5817-D48C6684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2A156-E5B9-6108-474C-B61FB632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8A57-60B0-42F9-B0F8-86DF8E120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25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E1AF4-34EA-6899-ADB7-6CA72E0B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56168-2F7C-3927-4ADB-2D2AB6E90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2628AB-D727-022A-C60B-07362B9F0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51049F-0F49-C6F7-90AE-BBF97CAF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5896-6E34-4A68-9322-FD2549C1D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59E86-BAAE-8D9E-2BFA-0DC1A487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E72267-53C7-47C6-D900-5C5BDCFD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8A57-60B0-42F9-B0F8-86DF8E120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61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416DA-FB56-2E40-8E8D-5A8A6926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E93F4E-C963-1803-710C-E5375E117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4479F1-2585-C02B-4787-580EA730D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AA266F-C69D-87F6-4D5F-00C27BEAB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45F1D5-06AF-3941-CE6C-A2B15AC7F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2C5FE4-1C7E-DF56-EB96-3A7173292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5896-6E34-4A68-9322-FD2549C1D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6DF9BC-E5D3-D673-76FF-C68A5664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A4AA20-7677-9BFC-CF5E-86ADE9B8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8A57-60B0-42F9-B0F8-86DF8E120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87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DEF82-4099-E010-7A98-85515D50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F42138-65B7-C712-5147-3E051BCF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5896-6E34-4A68-9322-FD2549C1D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CEE621-A72B-C55B-B9EB-7205678E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90D78F-8272-B4BD-6EE1-ED388737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8A57-60B0-42F9-B0F8-86DF8E120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36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30CEC9-FB92-24D0-8890-FBFFAE27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5896-6E34-4A68-9322-FD2549C1D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F98806-1978-6108-9D9B-E58F1385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C739A4-BFDB-2345-EFDB-59C24F0F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8A57-60B0-42F9-B0F8-86DF8E120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51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9B7D3-8A31-49CC-C288-AF8E5877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C6118-AB5B-C383-B5AC-CAB8234C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EEC077-3DC1-1C10-34D7-9514E360E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54105-733F-F2DB-795F-9F632E37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5896-6E34-4A68-9322-FD2549C1D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3B9321-0128-BFD5-0E75-EDEC3DDA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2109D8-5CF1-AE4F-1EAD-705CFAF0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8A57-60B0-42F9-B0F8-86DF8E120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2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D8D52-3115-DF53-3BF3-740F936A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21289-11F3-BC2D-C683-DDE1F5C60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C155EA-63EE-0FAA-C720-F78A85132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A9DA8D-4D28-DDE4-CF34-57F41F4F2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5896-6E34-4A68-9322-FD2549C1D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18CE1F-4597-CA4A-E5DA-6C5FA915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5F45C-78AA-619D-AAF0-B7C81D65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8A57-60B0-42F9-B0F8-86DF8E120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68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580BB0-A107-875C-97F1-39209B5B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855CEC-5128-B557-101A-1EF1FB36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88EEB-B7A9-0CA4-79D8-5F0524ADE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45896-6E34-4A68-9322-FD2549C1D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0091CC-8D9C-7279-C834-5940F3386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68CDB-CC35-332E-29BD-509766A22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38A57-60B0-42F9-B0F8-86DF8E120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01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6514" name="Picture 2" descr="11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2024-03-10T07:42:37Z</dcterms:created>
  <dcterms:modified xsi:type="dcterms:W3CDTF">2024-03-10T07:42:37Z</dcterms:modified>
</cp:coreProperties>
</file>