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04132-6A27-B404-B585-D6657C5E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53BE4-1B39-26CB-8D55-B42A6A27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E5A0A-C8E7-15C9-6630-F64B8AE0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8D6C9-08CB-E699-5C16-21DDCC92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2EC9D-B873-7F7D-8D9F-74892EF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6EA69-EEB8-ED22-1111-E4A830E1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8306D-FA03-B9D4-E83C-8B9E27D8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41070-D07C-3E85-C777-730980A0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1E34B-35BF-862D-B2FF-861F4583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5052-068E-DE5C-D46F-634244A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8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D881F6-FC88-6C04-92A3-5ED2A78D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C318F-FEB1-6132-4D0E-99B0C71DC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9B6C2-B79D-F893-86AB-D9577A1E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55823-3B4C-62FB-C3D6-F7F93ECD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A41EF-FC4C-6BE1-1AD5-BAE5B2A3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AB76B-CE62-F01E-80B0-E73FF71A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F6BD5-D375-30E4-0AAC-6C7EA89B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63F43-5A18-A9A1-BC6A-CAF6AC09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2D9FF-8B6C-ED04-513D-513C8070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1A7E3-F9BA-C612-C62C-CBB764C9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3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C5652-2E78-2A5B-1559-C1AFDA26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E2186-28BC-2554-0549-1AAC7E6B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8BC71-4263-CF79-F1AE-02BB6AD6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56C67-A17B-DB49-1458-099D87FA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36460-E001-9113-BC72-F324128A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8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798BA-E6F7-EEA1-A450-7B6FE515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6A12C-367F-11E0-DEBE-71EADF312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38B0E-6B8F-C856-2624-EDAFEAED2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9F9A3-9147-4BDB-3001-D523D72F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EDD8D-F4AA-28A4-98EE-586591FC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90B8A-A108-7EC0-BA76-927A6091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211A9-535D-21FE-9513-F7D331D2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9E1F4-D9DA-33F6-9B21-628F14137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4A7815-2134-CCC0-A1B9-2DD893514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06D4E5-DB56-7F68-EEA0-3B4B5DDC4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EFB4BC-A048-779D-EF0E-3CFF47A25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F7F560-45CD-EC61-F056-1BD7B1DF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23B8A5-354A-9EB7-6867-6930826D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570706-B092-2D2F-1CEA-D3DAE9A5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9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EAD9-E4E5-566C-C60D-2405468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BEAF2D-9CF9-223A-FE34-12E1644C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FDB67E-2BFF-B6D2-3582-0857C008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C14AE-86D5-0B69-0118-D7A943F2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8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38E0FD-7139-283D-AD49-E3F11854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C492D9-F320-79CA-9EF4-6ED6CCE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915A2-DFC7-8396-B925-A11FC7D9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3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9606B-239F-B937-2AC2-2321787D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DDD73-9E3C-42A6-40C9-0D803621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AD7522-3EA6-610B-BCA9-EE3D25914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C5365-F367-EA46-CC72-0ED1D1D0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E4772-D444-A20D-E22D-8847CB20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84B58-F110-5A88-BFDA-C40EC05B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7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62E71-0F07-3A51-851F-305C9DB0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3AB663-B781-7654-CF99-638D498BF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5C252-490A-B1DF-73F9-367F0AA2D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8D0C5-3532-FBC1-047F-EB9ACE71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F185B-E046-A692-51BF-CEF1D32B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2E207-D7B6-7E6A-B606-93116338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1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830563-127E-FD8C-250F-CB01FB12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95B42-0E9B-8D6A-0805-5078E127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047CF-5A42-90A5-83C0-A505C47CA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39F6-3458-4A7D-AF10-1E809904B6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4C5C-7472-9CA5-B4DD-DBD62BCAB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A6767-E88B-B809-3738-334D70905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99E6-B14D-4754-A64F-FAE44A17B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874" name="Picture 2" descr="1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2024-03-10T07:45:23Z</dcterms:created>
  <dcterms:modified xsi:type="dcterms:W3CDTF">2024-03-10T07:45:23Z</dcterms:modified>
</cp:coreProperties>
</file>