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82A61-262D-E246-F25D-FB2CF8BA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09270-6002-B377-D53B-F2B69CF2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160FA-11D0-0209-665D-0C05118F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49D10-7775-C3FF-BBAF-77A50267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F9AE9-D548-8CE3-FC30-FD932DD9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426CD-BE71-63BB-DAB4-EA3B3470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F2BB5-B105-318F-5EB7-86BAF5DDD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7CA5-FBF4-68CC-205C-5FAC214E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8DD2B-A2E8-53FE-7817-1FDD785C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2A454-6DFE-0CDE-8E10-90795F2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7D385F-EBE8-3D99-B5F5-9A8AC2FA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34933-04AD-799E-3111-7D3149D12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FFD9B-DB8E-CE93-99BF-829D72A0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7C08-E5BD-8EBD-7FBF-227A5125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BE50A-9296-E878-1975-8CA77D62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E05D-BAB9-C7A7-F6CC-2D94A672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BB7A0-96C3-38DB-4655-436A7DA9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05B97-AB0B-FE8B-23B6-9617BB8B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B9470-64B3-BD29-4C19-489FB5E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844E3-2E6B-1C48-1A75-7A339BE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4271F-5DE7-8B49-CA49-2184D902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9B094-EE27-04B5-0C35-7F8AA1F1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FDC6A-6A11-5269-B71A-2DAB1D87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56B55-66A2-886A-60C0-3E504B5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842DE-12EB-CFDA-AE48-307130CF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54D1-DF6C-A5D4-31D7-AFAB16CC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A0D05-CA6E-2B20-7A7C-D52FD1E2A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59D0D-DE18-71C8-1733-7584E877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16EC7-9173-FA87-6E94-D5F92EF1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797C4-C3D0-95DE-DDAB-608A8DE3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84AE8-2CE3-24B4-98F6-F70DE309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3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5FF8-C109-F742-FC16-57798409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18FF3-7189-FAB4-67D2-B68E4DA4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0B8E1-0B6C-40CE-6CF1-8C4F9B19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F051B-3F8E-9242-56F4-78821604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FD083-538C-C358-67EC-AE2506773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4847A-A523-02F6-AA00-EFB1D4F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949ED-B6A9-5ADB-42DE-F630EBE3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AF279-6F72-6CA7-C1DC-6215DCD6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4AB21-D16D-E632-517D-1520BAE0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08853-CEAC-0510-3FCE-C22D89CC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E7AA3-C8EB-FD54-0238-EDA98B44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A3BC6F-625D-3C48-FEDD-BFF2EC3C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8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61DFB-3D35-1E0C-193D-7A7F9BB8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3C2B5-842E-52F0-2AA0-6E738F1D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05FE7A-166D-6E44-C22D-84D44944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6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4EC9-74E4-1F05-E4AC-8FEFF03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6EDE-01CB-BD31-E8AF-72DDD1F8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CD851-FA66-55E0-C8C5-2DE99F83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916D7-5425-34D8-0050-52C75512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2FE51-D9E1-E1D3-6BAF-8467907C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D0D62-D86F-F602-5391-1BDED987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8675E-34EB-2674-DE9A-EA43905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9DA2-262D-FC2F-0788-1AF570EB4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E6FA7-46A5-7A97-9852-AE0E5A59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1FD70-3140-F97A-4CD0-176DE794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BB227-822E-BB23-075C-B03912C2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85B96-9CA2-2DBA-7CE0-ED9703B0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2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8605F-6214-2D5E-27F8-E3CF79DB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ED665-DD42-BDAA-E642-D6C7BD01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C6B9F-DBEA-BF50-00DD-BD1FB95E4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93F5-5257-4FD6-9812-8E61E1FE6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53E4E-CD31-DDB5-4832-F2CCF13D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3791-4C19-ABA6-4E74-8F58630B3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273A-E63C-405E-BF0E-E8D76D77E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922" name="Picture 2" descr="1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4947" name="Picture 3" descr="12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2024-03-10T07:45:33Z</dcterms:created>
  <dcterms:modified xsi:type="dcterms:W3CDTF">2024-03-10T07:45:33Z</dcterms:modified>
</cp:coreProperties>
</file>