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8B900-2051-CFAA-3E82-902CFF3DB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ED4E48-9E2C-7A03-CC05-73FC01C93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7DF84-E2E5-5977-C620-03947756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AD79-14E2-4991-AA64-14075B717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006DC-6B65-499C-DA78-AAFDFF4F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FCBEA-94E9-871F-3DE7-C8DB6180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184-DD8F-4A14-B30B-43524D7AA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80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0E873-8370-FDF1-FBB2-C43B994A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1C0889-24D2-8850-7232-26FB7E98B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4B765-0369-6994-85E4-C560EAA5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AD79-14E2-4991-AA64-14075B717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AF779-F879-587D-3801-FF6716C3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3C60C-A422-4805-A094-E8EEA2D2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184-DD8F-4A14-B30B-43524D7AA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0C164E-59AD-E4C5-656A-724769E29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CE0F76-8E15-F6C4-AFCA-659CE4368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D87BC-D515-DEE9-91C2-7A731EF1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AD79-14E2-4991-AA64-14075B717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D8AB3-C62E-EA05-21CD-88EADDC0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A8007-22A9-16C9-C8F9-165EE5E9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184-DD8F-4A14-B30B-43524D7AA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67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8247C-39DC-3127-A74B-FB6DD927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C064A-A525-FD87-5FC3-F2AED6C29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CC75B7-4BD5-FC0A-F9C8-E96BED02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AD79-14E2-4991-AA64-14075B717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303CA2-8F61-8EDB-3F8F-7CE0E548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061B8E-4E95-380D-A765-2402803C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184-DD8F-4A14-B30B-43524D7AA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0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D5BDF-F364-9901-D9A1-A3A289599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14AC5A-B0E9-0D62-5D7A-E6AAD4AC4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0B71B-EBAD-370A-3BE0-DC03B06B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AD79-14E2-4991-AA64-14075B717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4F7AD-BBC2-9D15-5666-61CEF1CE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68C50-2293-D359-87A4-5F99CE8F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184-DD8F-4A14-B30B-43524D7AA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87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C7B70-A537-D671-5FA2-BAF24A26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1F5EF-3FEC-2BCB-BEC2-88848417D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018217-3FA3-8EF1-1B3A-B6206A7BF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33D134-7895-81F1-9758-122D9925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AD79-14E2-4991-AA64-14075B717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2663D0-DF74-7784-D6FE-BD25C994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B98E69-FCC0-AB79-6EEE-F3440245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184-DD8F-4A14-B30B-43524D7AA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2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5D766-8638-311B-02DC-3D4C7EB2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154A9D-04DD-8421-68BC-047B9196C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A08F87-58E5-AC26-AF7A-19A01B536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069CB6-7944-38EF-24D8-36EDA0A30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0D6B0A-B0A5-AD26-78EF-41941301E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60864F-A862-BF17-9132-F815E7C8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AD79-14E2-4991-AA64-14075B717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056D1E-BEB7-C5CA-D05B-6BD745F1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E82058-7381-F26F-0A71-CB96F55E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184-DD8F-4A14-B30B-43524D7AA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52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F1467-91C7-A028-74AB-21ABF4E2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B12B43-BF00-5CC7-E254-796742DD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AD79-14E2-4991-AA64-14075B717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77CD37-A9C9-57ED-A801-62AE3C84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363EE8-5C74-DB97-1EC8-58B427C5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184-DD8F-4A14-B30B-43524D7AA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90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ACA280-F437-B703-B603-53F96D69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AD79-14E2-4991-AA64-14075B717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BD4CEE-EAF8-DE41-1298-63CA951A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6068B7-3904-8BDE-4476-13A5F6D1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184-DD8F-4A14-B30B-43524D7AA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2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4D959-327F-8013-5EC3-D1FEB9E01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6743EE-0474-7F35-17CA-F561EBAFD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7A36C2-8752-EE43-92EF-C5D1FCB96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6B63D3-25C8-1A88-90B5-D09301AE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AD79-14E2-4991-AA64-14075B717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0E87A2-E7DA-72DB-74FA-AC8502F5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66C37D-849E-039D-1063-1CA5151A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184-DD8F-4A14-B30B-43524D7AA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51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9BDE1-218D-F436-5FAD-7137C431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0A9F71-2B2F-2FD6-740A-99AD9F79E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0649A0-FCBA-DA0B-6B17-D06548F56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0C4BDB-09A1-5443-A9AE-943A2DAE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AD79-14E2-4991-AA64-14075B717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E95F0D-847D-F3DC-498C-318DC4AF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B6CBCA-F42D-0590-FE53-0B5D70D2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184-DD8F-4A14-B30B-43524D7AA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1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757177-B620-EA69-8D63-ECDE981E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4D095F-C0F6-151C-0C85-7F7DF3ED7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A8C795-25F9-9CDA-3B74-01C1B59B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2AD79-14E2-4991-AA64-14075B7174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59921F-6C22-6A37-D7BE-C08AA9F1D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9A2EC-48B6-6970-4925-6F0194DB3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2184-DD8F-4A14-B30B-43524D7AA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52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5970" name="Picture 2" descr="12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4288"/>
            <a:ext cx="9144000" cy="618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2024-03-10T07:46:07Z</dcterms:created>
  <dcterms:modified xsi:type="dcterms:W3CDTF">2024-03-10T07:46:07Z</dcterms:modified>
</cp:coreProperties>
</file>