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3D7ED-BD57-4126-3DFD-A44B5C27C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E7455A-77F5-E69E-9ED1-A398D9899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B5E58-F925-3620-0816-321C99CF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124D-58F0-4B7E-BE69-EBB7F9A157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8ABB4-07FA-0A68-6EA6-403F76F3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68504-1DBC-8B5E-B362-968BC5B5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A965-74EC-48C2-9BAB-0CE57B6AC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00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48E88-0200-AE1C-0296-B31F49EE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7B679E-BA94-6816-2302-BB3EB3053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01D92-8C65-83A5-3BFE-F0DCC50E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124D-58F0-4B7E-BE69-EBB7F9A157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95911-CAF4-C793-0641-6EF4AB06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6649C-18FD-074C-7E3E-66B9AE32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A965-74EC-48C2-9BAB-0CE57B6AC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29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DE4629-007B-FDCA-3494-F5F6E3DCB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0BB7B3-4E6A-1671-2F21-8076F8C31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B198B-4D53-E470-BE54-EDF130F6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124D-58F0-4B7E-BE69-EBB7F9A157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D8E541-7F9A-ACC4-E89B-C66E020A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05932-4DB4-6921-5D90-1856795B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A965-74EC-48C2-9BAB-0CE57B6AC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49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3FA61-9217-18C4-DC8C-880B0133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7612F-BB9D-502B-7C49-75D5E3F5C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C36F0-5213-955F-B7B8-28BC9BB1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124D-58F0-4B7E-BE69-EBB7F9A157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6B96B-1795-5D91-9099-14D0880E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30EF1-1EB8-F7FE-C075-633481BE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A965-74EC-48C2-9BAB-0CE57B6AC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1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32FB8-CEE8-E408-3BD8-D266FD24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535649-22DB-2FB7-B9D6-DB9E444ED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AF2BBB-DC3F-8CEF-7939-4C049A49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124D-58F0-4B7E-BE69-EBB7F9A157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7DD2C-06CC-D55E-67BD-222B74A2E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234A9-365B-1CF0-8432-A220753B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A965-74EC-48C2-9BAB-0CE57B6AC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7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0C407-DFA1-AB51-4377-7DEF8A21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49A43-B42E-4C39-2EA9-A2655E5FD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8FDC2E-A4FD-47B2-B2FB-677036CF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BEEF91-FE24-D3E8-D5D6-C9B41591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124D-58F0-4B7E-BE69-EBB7F9A157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1C0252-8385-EFC6-24AE-ED50F427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C6FE30-F429-41DA-5564-E124DD33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A965-74EC-48C2-9BAB-0CE57B6AC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4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D9FC4-F937-AA84-0E84-1BFD5F3D9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21AE0C-6B69-0168-3447-0A46FCB07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6B962F-48B6-E99D-A152-580087E39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9A3531-6B24-5B89-ADFE-FB6547088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3F0EC3-A9F9-FDBE-134D-AB424979D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C5961F-6C9B-FBE8-DCC7-F414398B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124D-58F0-4B7E-BE69-EBB7F9A157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F3D56D-6137-530E-8C8F-928018B6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1848EB-0E0C-D428-DB49-73A058DC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A965-74EC-48C2-9BAB-0CE57B6AC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17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F9225-A8EF-51D9-40E3-FA71ADF8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7F1D6E-D4CD-DC53-B6A5-FEF32128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124D-58F0-4B7E-BE69-EBB7F9A157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A08221-E061-8E1A-49DD-51DE3FF7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E37B16-5BB8-BF70-843A-2B341BBF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A965-74EC-48C2-9BAB-0CE57B6AC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32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0C60A5-B003-515E-CD1B-59EB7D56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124D-58F0-4B7E-BE69-EBB7F9A157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FE0083-DE65-8E59-703E-CEE95393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EB8041-63C2-9A20-24E9-A072CFA8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A965-74EC-48C2-9BAB-0CE57B6AC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77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91B43-D15B-FB3B-6E2C-32BB459A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9F7B5-8342-64CF-BD5C-93BE5EF42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79EA4C-2504-2A4A-1430-6F63A1F58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F91562-C807-8D9F-EE86-E89F8E72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124D-58F0-4B7E-BE69-EBB7F9A157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C33D3D-03DD-781D-3CD7-6B6EE6AC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3E0EF7-451D-689F-5D50-A796A323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A965-74EC-48C2-9BAB-0CE57B6AC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0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A4AC0-9089-7440-5561-57C7BD6B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492583-3367-EA9B-CBA2-7CDDD8FCD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10076B-DB52-7030-90D1-6CBBB63BC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D490C0-9940-8850-AB85-B71DDAE71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124D-58F0-4B7E-BE69-EBB7F9A157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80E9D8-D958-B8AD-0CEF-2A31F8E66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DF4252-98C1-B194-F692-16206CF3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A965-74EC-48C2-9BAB-0CE57B6AC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5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29E149-8719-760A-8AD0-E41659A1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BD90EC-EAD6-0ED3-E23F-3788022A9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CC0E1-1D37-DC93-81EB-6E9EA95C1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A124D-58F0-4B7E-BE69-EBB7F9A157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BC8F0-7CBB-6BB2-702C-C3EB92D91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8DFBB-80C7-2CF9-C50B-D6886A2BE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AA965-74EC-48C2-9BAB-0CE57B6AC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93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2114" name="Picture 2" descr="1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2024-03-10T07:47:02Z</dcterms:created>
  <dcterms:modified xsi:type="dcterms:W3CDTF">2024-03-10T07:47:02Z</dcterms:modified>
</cp:coreProperties>
</file>