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8E255-988F-16DB-3649-13E615DC2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65B47-8D43-B1D8-D9E0-EB739DA28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DD47F-8C9C-019D-9BE3-17D71C70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35482-4EF2-87D9-73B1-35C3A9A9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8D7C9-7C4E-38C5-7B5B-1C414B4D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9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0F771-DEC4-233C-9697-2C6D5016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2903F2-5775-3C51-6969-95A1B302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F54FA-5F8C-B8F6-513A-F01996C6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3C511-952F-F276-C7F3-5171BA6C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47A18-CB7D-F37E-EEB2-686B31BB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1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CACF8-C838-DCE2-BC68-DE0C0E433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14862-BE7D-1FFB-34D4-9A0A6D1A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282CD-903D-FA19-CA59-2663A807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26632-5AEF-92FF-C826-268704DE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C4CBA-753E-84BE-0482-834AEB3E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6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B70B7-E833-A29D-527B-F653BE68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CDA7E-1F8E-A439-4CF5-FD89B925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FA803-9830-A5C0-4C23-3F62281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649E3-5FD0-E8A9-F529-9BCAD09B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84CC9-E6C5-279B-0F36-AAF2B4BA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A08A7-306B-01D1-E517-216D8829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166CD-C415-0231-09D5-DCD6339C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D25FB-D9C5-6848-F43F-0158A643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78E13-BBC8-2437-5FA0-2A3E7F94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B7547-F0B3-9408-0C3C-1290EA51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5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85B5-706E-480E-6AE6-7E192C0E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2F08C-1A85-8A1F-6E1E-DAA1B4FB5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C15F8-B672-5E6C-ABB1-6D8CAE17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76DDA-41F9-BF9D-2FA6-BABE4BF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3202C-5DA6-08B2-6F64-FAA3B84D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6BADC-FBA7-7585-76C4-92523BB8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A4E2-87C9-9F6B-06E6-EF9AB78C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E473C-1B68-34F2-BDAB-1761BFD7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7DE99-1412-9968-4B2B-C1447B5C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C4E51C-9B32-10FF-5321-CA778E637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C1FE9D-C8B1-DCA7-78F0-98FD69757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0EBD12-96B0-02B6-2707-5AA52914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F1A6F4-CE39-7457-D52B-B942DF5C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D7E13D-BF0A-B785-400C-BF2F0B9F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2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A0A2-9641-6E65-068C-A4C01457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26C65C-E9D1-94B8-7628-E6F5D5FB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C60E0-6DB4-E1ED-9733-D56C1C3B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CB38E3-A2B0-6701-BD41-60D5D79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EA0944-365A-0383-9BF0-C9C2307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AE8049-E5F7-0735-D91C-207C713E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E2AAE-E2D3-D4F6-E827-F489CC9C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1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8C84-1848-11CF-601F-655442F3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CC470-EDB5-0619-D433-9545DD3D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65D29-1EA6-5D85-CAF2-62ED8F646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096B7-84AE-5FE9-0B6A-A7470737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CC48A-3284-4660-FB35-4843D6FA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F6D2A-6680-6BA6-4A91-3C830895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0301-28D0-8DE5-81C2-3C8DA3DE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65D95-471F-A5BF-3431-C64CC7B1E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61ECE-71BB-5909-90F0-75008F87F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6582F-751D-1721-9A98-71E83FD7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7EB7F-E3E2-ADFE-8014-DAC494D9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73AC9-27CA-DC03-1094-CF4F7045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100AE6-4F67-24BB-B72B-5198938A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76D1E-64C8-06F5-0502-DB88EDA9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A6B17-E736-B3AB-F7DF-BDE66536A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94AB-3116-432A-A8F2-1161693CF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E8715-917E-1B61-7408-FC074D96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3ADFF-D96B-3D79-295B-8430B1561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D8F5-2C62-4ADF-B500-9C9026BF6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1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210" name="Picture 2" descr="1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2024-03-10T07:47:57Z</dcterms:created>
  <dcterms:modified xsi:type="dcterms:W3CDTF">2024-03-10T07:47:57Z</dcterms:modified>
</cp:coreProperties>
</file>