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3DFA9-4006-2AC0-1C3D-DABA3DC86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B84B6-12CB-3C17-497F-7B020DB81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8618C-7AF2-A660-D9D5-C5FFAD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E06D2-19CE-64AE-2373-2E50E89D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937C7-E2F2-462C-FA2A-03226A61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3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067CB-2EDA-C79B-835F-720025C2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DDE90-566B-BE8A-4B17-D40F6715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4FC29-BBA0-91E4-D499-25C00F23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94340-DB67-F768-102D-5786BB1A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BC094-566A-9B37-698C-7C625DC2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1B45D-C513-3036-3937-F7C17902C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073CF-FB24-3CA8-9E5A-E775B6BA5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41BDC-8599-B0EF-22FD-375A6B2C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0B0BC-4BFC-0CC8-BF02-27ED1777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89CC-E4B0-5BC6-4E31-99670A3B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4AF60-7116-1821-D1B4-187C1263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43B6C-79D0-1B2C-0C40-2498DDA9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1B45D-50C1-1777-9951-6178D37C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4B75F-2D95-8F29-0CBA-B9BC6782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B9FD0-CF3D-11BD-1C60-8551E836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5961D-8CE3-B4AB-4DC9-28CEE2EA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81618-7BCC-5F7D-8BBC-3E164CDC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6E2A0-33F9-19F5-618E-B6C2B60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F4533-9F40-BB8D-E542-50744E4B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AC724-9E5B-D4DA-AED0-68D0DBE5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72C8-20A1-7C49-A6CE-EAAAC0B5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87AFC-DE29-CCF1-247F-C02954AF8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87B5D6-B504-DD34-F3D5-8F39E838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A03C5-BDE7-6286-AA9D-BF240C3F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EB65E-52CB-826D-1507-3AA9B0D3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EC471-FCE5-99E1-8234-D0838679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291D-A504-EFBF-BA42-E1FDFD36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08F9B-DC06-0C59-930C-61EB9635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AB4F1-C562-6F48-481B-BC52C68A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8A81AA-1A29-6D7C-D4A7-14C10F908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5A304-559A-8237-7441-B9D323624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9C3ED1-45B9-8500-8EE2-10A2E746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84A3A4-ACE6-ECD0-3C4A-7B12AA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FC52F0-31CE-475B-16B2-9FAA9A09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1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ED649-25EA-21D9-2807-23FB695C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7DAF8-7017-E13C-AECA-0682C0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06FF0-5F5B-749B-5A93-EE2F0C00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B74B0-2588-98E0-5FA7-4B679C12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C2FF08-C8DE-167A-19A6-4C69EAEB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190841-F1E2-DE75-B34E-C16BFD15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F5067-96E7-F242-CCAE-EC06D77A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27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ABEC-502A-8C0F-E9F9-CB7580BD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73C17-4C05-4D7A-B63C-367A39B3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52F67-1231-AAB8-F676-8C19894E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84A62-F40C-E3D3-7B4E-F36577F9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8B090-7C00-BB8A-30A0-48BF81CE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E2843-4BB2-E565-0421-683BDBA0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2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59D7D-A727-75DA-1D9A-BBF1AD5D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EB6A9-32E6-D6CC-0A12-FE9A9A5E8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8F745-4346-B93D-762A-49000705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67072-7A4E-94E9-72CD-AF4FE4C0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E6ED5-241F-D96E-F999-B64FAB8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B9006-A425-097B-7DC4-7F7E8107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0C370-D9C3-9215-E13C-59D4C841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33581-D38F-CE29-B215-5253C98C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0CB40-3E78-47D2-A082-0E3CCFF1D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A7B3-DA0D-4616-9087-88E32F73DF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8457E-5AA5-3DC7-D3C5-70B7C491C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5B265-50E4-EA54-2557-E003C897D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A04E-AD7E-44F7-8530-55B59C526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378" name="Picture 2" descr="1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2024-03-10T14:29:39Z</dcterms:created>
  <dcterms:modified xsi:type="dcterms:W3CDTF">2024-03-10T14:29:39Z</dcterms:modified>
</cp:coreProperties>
</file>