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5617-AA3E-53C0-C87A-E9AFD324A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560BD-3176-2D6A-AF29-83BE2C333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758E0-D32F-03C7-B11A-209B2A1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47175-4D75-1079-A2A4-442781BD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FAD76-DF82-B12E-A5CD-964FE269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30C0-D2F0-95E6-A60E-221E1F26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E54D6-F03D-E4AE-6F78-279F81CA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9AFC-2858-15D7-B4E3-CAF8D080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95298-D01D-7399-F861-8957ABA0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84C74-2211-AF93-115E-5951830D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8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70F3F9-41F9-166B-95C6-A52D2FA15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93C4E1-B00B-D35E-C12E-868A3E9E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D36D8-AB8A-6706-EB67-8CA95233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32268-477A-015B-1645-1C8389CB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A9BF3-E875-4588-8CA1-49270DC0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2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D3FC-1AAC-29F2-96ED-4BCE6461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23950-0E59-9E90-A04D-7F76684D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B9D0C-252A-ADDF-2B02-5FC8D717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A4045-E671-4A5A-6552-E34FAD4F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3A801-AFEC-E39C-A0C9-966DC054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4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EEA5C-00CE-12AA-3C1F-4F75F788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597A7-66B4-BE70-37C1-75CE21AC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21AE4-B530-A5CB-632A-C37174AF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F9E5F-94F1-C96E-697A-C3C6DF54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3C468-D2E8-6594-0EFA-7274E741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9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DA315-F9BA-C443-6991-81A1A2B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0450D-2DA2-4880-EEC6-D50A26BC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537CA-3164-D3CA-3F86-0E19BA0D0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8C8EF-69D0-C78E-630D-7DD2B6A1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26EB0-D143-C84C-6072-CF80E151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95D94-EFEB-871E-ABC0-D4BB3721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FC03C-BB1E-6687-0E68-CB759BDB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1EEF3-BA51-C7A9-B206-2C4847F5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C18F8-3D08-388B-A392-F4C490AD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CEE177-6FE3-9E21-F1FE-C14FF7D3D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2FD7D-9872-54E9-1491-EA5E2AB78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F4F9A-B5F2-61F5-FF37-F367DB5B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79DED7-E28B-ABC2-678E-3BDCE26B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B57DB-5406-6FA1-ADB5-0FB99D2B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7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83AFB-AA31-148D-C3DC-C493AF6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EF56E-2B9B-C79F-A786-88D04904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5F8E10-5188-F7F3-35EA-DFFC9C3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128183-5C79-27F1-56DE-359DF767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1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A0C5AD-A531-0E1C-FB9D-662B3C99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531246-8E66-D9D6-3192-5FFEE3FD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A01910-D398-DB55-8A4E-07F34FFE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8B6E7-D32B-4DD0-F3D1-3892B205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E9814-4157-E576-A0E5-4CFF8963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05358-7365-1936-1968-7E8E75B0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2F463-C4CE-0EE9-396E-D2D61CB2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6D4CA-CF52-530B-915D-7C9246B6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23F54-766B-C1C0-AE7B-DE4F93AC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7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F2F4-8E04-1D49-2B5D-7CDB304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AED6F3-7AFB-5444-0714-6CFB93432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F4C26-DDBD-4302-79B8-81408372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E07EC-7D16-385D-33C8-CCC43516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D44B6-41FB-6272-FA02-324A97E0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7AE5C-48F5-35B7-4245-76927329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E1E41-7A6E-37CD-4859-99DE58FF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2AAC2-42BE-19DF-5B7D-A2CBEC7C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A2731-3926-3F85-CEF8-265EF428A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82699-19E9-4BDA-8BC9-FFBD9BCE0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93BE0-81BE-D784-045B-37C12A952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47CA-789C-FA6A-70A9-374719E3F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9E91-6CCA-4E0E-B53C-A5FB031F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1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378" name="Picture 2" descr="1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2024-03-10T14:29:45Z</dcterms:created>
  <dcterms:modified xsi:type="dcterms:W3CDTF">2024-03-10T14:29:45Z</dcterms:modified>
</cp:coreProperties>
</file>