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56969-D205-3CF1-8421-2DEB0C5C4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1320D5-E67D-3875-F3FC-212BB3BA1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347B4-850F-5298-7F9F-6671A341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274-E219-4413-B113-61CE37A46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8D925-48A9-D63B-1D95-2B0830AC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967E1-58E8-8FFD-8D47-59323B7C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5A19-3E74-4999-8C62-E3D8E36A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9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3AF9C-FCD4-737A-0FA4-84471B2B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EA1FA-D5E0-FD44-947B-6567D5F0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885B6-B65C-A70D-5B70-F21E6543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274-E219-4413-B113-61CE37A46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C3FBF-439D-D567-5C64-94A2359B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732FB-C823-8EDF-FB5C-8CC9802E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5A19-3E74-4999-8C62-E3D8E36A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1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56EAFF-254D-1128-D09A-AF15FC936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5449E1-B782-4570-9207-81E02C37E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F8A01-229C-26F4-1CCE-9B7CC8DD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274-E219-4413-B113-61CE37A46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624F5-5835-20F2-D227-96686920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B6190-8A51-17FD-6218-F0017DC4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5A19-3E74-4999-8C62-E3D8E36A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2A08A-F5B2-08AD-182A-1C54CA2C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28773-CB07-207C-3D89-8EF1F1A9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44286-E200-D986-DFDA-F0E43571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274-E219-4413-B113-61CE37A46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BE698-3515-623A-B542-1DBB49C2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84CD9-F689-735C-2A14-F4129AA5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5A19-3E74-4999-8C62-E3D8E36A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5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150F1-4645-5A3F-D290-CFAF036E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3F70A-F00E-CCE5-D383-768252969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0306E-DCCD-71AB-73A8-9A7727B1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274-E219-4413-B113-61CE37A46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91C0F-8168-AF71-CCC9-F97D120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F1A8A-EE25-FFD5-80CA-FB2F89B0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5A19-3E74-4999-8C62-E3D8E36A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3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21EA-D195-BA02-62D9-AEA00932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2CAC3-0E4C-777E-F6D8-3670D881A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B4B79F-7228-51E2-8B03-C9D74A591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70D04-0662-2911-5DC9-1BDA8DB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274-E219-4413-B113-61CE37A46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A1324-2ABF-9DF6-0CDC-F11CE8C9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9A0D6-564D-3F48-C51E-AFD3893B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5A19-3E74-4999-8C62-E3D8E36A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8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8278B-60FA-2506-7D64-F226239D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EA2E5D-EE16-9F7E-648B-A1BE3A12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79A742-8B7A-0CDB-D94E-B7D86D20D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C6F52A-B8DB-D3A0-8B73-4388A312D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8D7907-1A90-B5E4-63FE-6AAB16718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279A45-EAD2-68C8-596F-5A9FD79A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274-E219-4413-B113-61CE37A46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30BDD9-2587-57E9-E8A2-2D07994D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1EAC67-5003-2E17-5FAB-7F4876CE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5A19-3E74-4999-8C62-E3D8E36A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3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7120F-D3EC-BA58-57BC-D7939FBD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E664F3-FF75-0812-462D-3A4E915B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274-E219-4413-B113-61CE37A46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1E16F2-E51A-91AE-2A57-590B9DA7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AC2520-CADC-29DB-FA12-6E48F403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5A19-3E74-4999-8C62-E3D8E36A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6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E52900-13DD-9247-E5D6-AF3CA0F9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274-E219-4413-B113-61CE37A46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888B44-7E90-DC09-49BF-8F421D1E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B1B1F-803D-CDFD-A397-773ADDCA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5A19-3E74-4999-8C62-E3D8E36A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1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48F60-9A0F-11E7-A075-2BCB9761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B378E-C7D1-0190-54A4-6B7882F5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A14EB-E757-7927-DC61-503255FAD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1C236-04C7-BD33-292E-8C297DA2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274-E219-4413-B113-61CE37A46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D7427-6DEC-AB07-C2D0-5A5DEF85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855FE-020B-D80E-29C9-76E365C3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5A19-3E74-4999-8C62-E3D8E36A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8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B479A-EF3C-969C-FA0F-4BE982A0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E8F7EB-88A2-6ACC-916A-80EB00BDF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2D1BDF-88B2-F493-F4F4-337F58C20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B7E80-6B4A-E138-6819-2FFF585C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6274-E219-4413-B113-61CE37A46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E99A0-3D69-E85B-AFD1-B8AECD5A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94834F-5C1B-7A43-22E1-4F4AD00E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5A19-3E74-4999-8C62-E3D8E36A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9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AC61FE-9300-3E38-917C-5623B0C8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658BC-71C0-6289-AD10-589DF426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4A0DC-D901-2148-D0C0-B2B74ECBC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6274-E219-4413-B113-61CE37A46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EBADE-DE7D-5480-7576-7E3B01F2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3D050-7C54-1476-618A-D91E1D83B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5A19-3E74-4999-8C62-E3D8E36A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0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570" name="Picture 2" descr="1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2024-03-10T14:30:34Z</dcterms:created>
  <dcterms:modified xsi:type="dcterms:W3CDTF">2024-03-10T14:30:34Z</dcterms:modified>
</cp:coreProperties>
</file>