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6B164-D0CF-C046-7D48-84C03C15B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B53131-0EE4-CA57-77F6-E546B55E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FAD00-0A06-C3F6-852F-8503FEC7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DD4-54BF-4768-9909-BEA81ABD9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F6D3E-F880-8F15-04E0-17E266E0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D6355-734C-DA97-763C-AF767749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0BD7-21F7-4820-BE0D-6AAE7E369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72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68228-23DC-AE00-BD80-3124952B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1194DE-F309-3A09-B43F-CAB57B1A1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107DA-1D96-7B98-FF95-C9356725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DD4-54BF-4768-9909-BEA81ABD9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12D75-EF27-482D-7CA2-57AB72C4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FF438-0EEA-60A6-B9AE-2BBCA55C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0BD7-21F7-4820-BE0D-6AAE7E369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68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C09963-DDFF-446D-7294-3A1E62C04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D82924-3C8F-6DBA-FABF-7D1163767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CE1F5-4C68-6C56-5599-7EFF1314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DD4-54BF-4768-9909-BEA81ABD9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831D5-14A0-8076-D6E4-7CE31FD1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5FB6C-9821-29AE-2A19-002C220B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0BD7-21F7-4820-BE0D-6AAE7E369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47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975B2-EE8A-F92A-0326-15FC2A6F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8290D-E943-4403-8469-663B5D280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3C355-8BCF-1FF7-D6BD-E0EFB231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DD4-54BF-4768-9909-BEA81ABD9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0ED83-8A58-45E8-D7EA-A435AE8A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5511F-3ABC-493F-EF20-1FE8C7B5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0BD7-21F7-4820-BE0D-6AAE7E369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08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E688A-8BF6-F4BA-1CA3-D66A5D08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83DDD-AAFC-9D04-90C0-F92D04003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1BA89-41E3-5B9C-3841-C15EF2C0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DD4-54BF-4768-9909-BEA81ABD9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9238E-3C4D-6CB5-029D-48A130DB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93CCE-5F38-95F3-1709-0AA6F3BC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0BD7-21F7-4820-BE0D-6AAE7E369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C7E3D-C774-FA69-C6E3-6A0D1A4B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2A020-2804-17AB-F8BE-1DAF30D6B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167FB2-9300-372A-E954-5944D412E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EF19D-144E-C686-F902-252920A1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DD4-54BF-4768-9909-BEA81ABD9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139A5-7552-2286-8B06-518CFEA1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8F0F2A-608B-8557-E4F1-C85A0569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0BD7-21F7-4820-BE0D-6AAE7E369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1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2995C-88D3-FB69-3840-F78C1265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927E97-1DC4-7C2C-E8A8-2C6041DBF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520A2-2687-5A6B-4BDA-4DF56F884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F97BDA-26A7-1A1F-0F58-73824E786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1092A3-A669-0CBD-B1A7-9033980B0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DDE350-B0D4-6C62-28F0-8252B91A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DD4-54BF-4768-9909-BEA81ABD9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9BA712-9A93-449E-D94A-AC7B51AD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0CA2E8-5659-3CEE-6F65-2FD64DDC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0BD7-21F7-4820-BE0D-6AAE7E369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17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5026E-35C4-4115-FEC3-D5A91A02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62FC-20F6-F24F-4102-FA6C0F3D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DD4-54BF-4768-9909-BEA81ABD9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2F29A5-0180-8DC5-D267-59EDB21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EDDA04-7F28-39C3-332D-1E8140F5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0BD7-21F7-4820-BE0D-6AAE7E369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97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1EC04-EF6F-44E4-F5E6-977D1B86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DD4-54BF-4768-9909-BEA81ABD9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88DD89-9303-4974-6F06-B938AA78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CF24A1-BC15-C82A-E602-913B38C5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0BD7-21F7-4820-BE0D-6AAE7E369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83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B168A-1B09-7F1B-4D7D-3AEFECA2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1CBD7-C92B-F9FB-FA3F-2FF023603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23359E-BD13-1E6B-723A-B74D11574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464F41-666C-D0A6-EFF4-05619A4B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DD4-54BF-4768-9909-BEA81ABD9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56004-BE75-2F01-3884-218C8973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C47649-2B57-094B-B5AA-8AFD82ED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0BD7-21F7-4820-BE0D-6AAE7E369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59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679EF-86BB-5AC0-8827-E30A6191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E838D0-5C7F-0D3C-A8BE-8C99D66D8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261783-CEF3-3129-91E3-6FF3C96AE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C08C27-9F4B-37F1-AFD0-44CDB595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ADD4-54BF-4768-9909-BEA81ABD9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D1F86C-AE6B-6A6A-A526-22A3CC53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9194E-C79A-0E7B-1B1E-D79508E5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0BD7-21F7-4820-BE0D-6AAE7E369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7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F07691-6046-D2B5-6602-AFA68C4B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D3D59-0EA7-5A2E-DB05-A456D12D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AC0D5-3128-9BD2-3211-7B247420B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3ADD4-54BF-4768-9909-BEA81ABD96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B53D3-2780-4630-A677-EC57CBC34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FC853-F84C-4637-1A19-92E52ED79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60BD7-21F7-4820-BE0D-6AAE7E369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7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8738" name="Picture 2" descr="12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3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2024-03-10T14:47:58Z</dcterms:created>
  <dcterms:modified xsi:type="dcterms:W3CDTF">2024-03-10T14:47:59Z</dcterms:modified>
</cp:coreProperties>
</file>