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8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020AB4-C44E-06BC-E948-A6F2F951E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40E446-89B2-37A7-EE8A-1D9823146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661AA3-BCCC-36A2-D31D-828E2CB87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9421-4EDA-4EE8-98B1-B17048D9A1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C56CA9-1BB5-BB08-F853-36F52E138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F290B3-DC62-993A-1AB8-5CCB985CE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BCA34-48A0-4AC9-A7A1-21ED6EC26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12710-B677-176E-48E0-7B5AAFB9D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89A3D4-DE9B-477A-6FAE-B0388FB39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A0A828-CFB2-0793-98D2-DD2D74346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9421-4EDA-4EE8-98B1-B17048D9A1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77BF1A-7ABE-0C8D-C41E-113E86854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3118B9-07B1-8AFB-4FBA-C28BCDA59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BCA34-48A0-4AC9-A7A1-21ED6EC26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324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CA7BA0F-465E-46B5-949A-D5C1E805C5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A11B15-AFF8-A89F-DE32-DD2C162CB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2EA44D-E790-65C7-9DB3-830A463A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9421-4EDA-4EE8-98B1-B17048D9A1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1B0312-1266-9CB4-941F-4CF5E0FCA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EAE4A1-4ACF-EEAF-9F97-BB9D33088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BCA34-48A0-4AC9-A7A1-21ED6EC26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556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F7CC6-C86A-33A1-A1A6-D55AE485F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9CF996-6C47-36C9-B0C4-41F1B8943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82E2F7-3164-2909-921D-452DA862B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9421-4EDA-4EE8-98B1-B17048D9A1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54EBD3-F3BB-AA12-5D3A-005E02483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705EA1-CE38-DCBB-0DE1-2DE7C4C4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BCA34-48A0-4AC9-A7A1-21ED6EC26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880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08531-9FB1-3C9B-016B-90FD6042C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2B6A37-6901-85C0-6105-E3EB7786B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BD9EC8-4D7E-2726-5712-E4C120BA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9421-4EDA-4EE8-98B1-B17048D9A1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0AB282-C1B9-1205-DDF5-282743937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00EFD6-3DD1-8125-544B-F00A02124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BCA34-48A0-4AC9-A7A1-21ED6EC26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122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3F3B25-DE08-F82E-B2EF-A983D6D52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7EA567-C15C-D9AD-5215-B5ABE679E0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8D4472-D0C0-3B2B-9B89-814BD08E9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FD3A1E-6ED1-43A1-D799-6822E1032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9421-4EDA-4EE8-98B1-B17048D9A1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EB61F2-D29A-B0EC-B769-13242B204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4C0184-FC15-5440-6354-0BF3D5C4D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BCA34-48A0-4AC9-A7A1-21ED6EC26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187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E30F8-8289-767D-72DA-A55A113B9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9560D0-F202-FFEA-8C4D-D063DD553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30BBF7-69A6-043A-4E7C-D6C6E4187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B2693C-B145-ADE3-0EBF-5F6D4FCBB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121BF0-44EB-387A-9BF5-E3BFE5FBDA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DA5BD5-CCD8-094C-14EA-3A57BDEC0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9421-4EDA-4EE8-98B1-B17048D9A1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77C5936-4B6C-5912-7646-C7B91FAB7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40B41F-49B1-71BA-2A23-1D044F51F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BCA34-48A0-4AC9-A7A1-21ED6EC26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32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C059A-4EA1-6AF0-8E19-6F0685B30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98EBBA-D65A-5093-6494-0F56069A2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9421-4EDA-4EE8-98B1-B17048D9A1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9A4DB7-0F10-187C-8C58-1F2C0390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2A3CC6-F374-2F4B-A30B-F22E545B6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BCA34-48A0-4AC9-A7A1-21ED6EC26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720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E20A29-14BE-D860-6CED-500783A7A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9421-4EDA-4EE8-98B1-B17048D9A1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6E401B-96D7-61F6-4948-57FD10719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9EF40F-6DB2-32E6-777E-BA54CD6F3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BCA34-48A0-4AC9-A7A1-21ED6EC26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660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8527F0-A014-F2CD-7387-51BA12A26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839615-409A-E962-FD83-3735C1ECF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8F281F-509F-36D2-D4F0-494BA7659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EC12D1-5A70-673F-FE57-8FC32FFB1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9421-4EDA-4EE8-98B1-B17048D9A1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6DFD16-A2BB-1235-D776-2D4E76694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6BCA24-FF3F-3865-7C85-A15033A13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BCA34-48A0-4AC9-A7A1-21ED6EC26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532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524781-4146-E3A2-3DD6-44BC5EE05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D2354C-9324-8F1D-CB55-F79188F622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99B050-EE7C-A6AD-7841-0A32F5243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99A1D4-2B4C-3B40-9AF4-DDEAD32A1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9421-4EDA-4EE8-98B1-B17048D9A1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35CBD3-3321-1FF2-2B13-21AB60DA3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6B3D28-D6ED-E02E-2C07-6E5508485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BCA34-48A0-4AC9-A7A1-21ED6EC26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19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A93723-331E-AC1B-9A9A-9B5782948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9B2864-6817-CEC9-5938-5D919E647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B4C832-6D92-2F6C-04C3-3DB3439690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C9421-4EDA-4EE8-98B1-B17048D9A1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40C841-AC91-4B08-1C44-4C6F6634E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D96E71-BBD2-181E-E59A-CEFB29C1C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BCA34-48A0-4AC9-A7A1-21ED6EC26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39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858" name="Picture 2" descr="12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2024-03-10T14:58:53Z</dcterms:created>
  <dcterms:modified xsi:type="dcterms:W3CDTF">2024-03-10T14:58:53Z</dcterms:modified>
</cp:coreProperties>
</file>