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32A6D-DEB8-46D3-BAEA-D474A526A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F22871-420F-0230-EE79-9132145DD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5B6C14-205C-7090-DFAD-5AC6D438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DDB6-41E1-47BA-8D62-07196EED15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5CA9A-C464-60E9-5306-63F5810E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BA0E32-FE6E-E1B0-825B-0E08EDAF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900B-50B1-4855-BDAF-32929547F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22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18603-BF75-90BB-F094-BF937558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66928B-D1BA-6596-665F-8C9A39F96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4399BB-66AD-EE48-87A1-0616C861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DDB6-41E1-47BA-8D62-07196EED15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10EFB-154E-4D46-3664-A100674BC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D5FFA-1082-42A2-3FD7-F2C05A51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900B-50B1-4855-BDAF-32929547F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5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211F99-3C5E-20AE-059B-2FCFC602F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8CCF50-F8C3-0038-1A73-56E935309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6BF69-7F78-2758-2DCD-595794DC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DDB6-41E1-47BA-8D62-07196EED15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8229A-885C-6E55-6235-ADA5FEFA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37E77-30F5-3E9D-CC60-56BAD174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900B-50B1-4855-BDAF-32929547F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80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73A1E-B90F-6754-B2A5-80EBA4B6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85D22-DE2D-671E-63D7-BCC048DF9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D3051E-26CB-2134-B52A-86FFC717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DDB6-41E1-47BA-8D62-07196EED15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11776C-A701-EC27-1883-08F8C8D4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0A3325-C5CD-85A2-D5C1-5BD427E0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900B-50B1-4855-BDAF-32929547F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14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5823F-CA78-9BA8-05F1-CEDC0F72C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1EDD9F-B376-8DB1-0328-BF7CBE0F7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D0238E-F6EF-0A15-B84C-F2AFD79A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DDB6-41E1-47BA-8D62-07196EED15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A7262-350A-213A-9F1F-80E245D6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FA51AB-0E32-5EEB-92EB-74CBA2EF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900B-50B1-4855-BDAF-32929547F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38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97D8-C0EB-A4B7-5740-24F8B873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E4429-DE4E-2362-A2C9-E8F20FD14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DCCACB-0549-5EE8-9626-D5F68B962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71B4B4-25FA-FC50-6B76-FF9B0DED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DDB6-41E1-47BA-8D62-07196EED15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703D97-456D-13D5-E5E6-99C51A0D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6F7652-074F-5E9C-200D-809C7FA6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900B-50B1-4855-BDAF-32929547F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51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90576-8232-012F-A080-DFD1D139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2B2303-D5E9-5E89-9840-BE97F33F1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37706E-EC0D-E186-01CB-5F1C9D4C6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D8B533-ECCC-A60C-ECF4-4DBD1B3B8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7EA794-B0DC-46B1-4D6B-09B1DFE63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A0BD8A-B544-1746-3FEA-835826BC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DDB6-41E1-47BA-8D62-07196EED15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D2AD06-A63A-3D2E-EBAE-F34020A4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6C0A11-0B5C-EE48-1CF7-5827A4F0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900B-50B1-4855-BDAF-32929547F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51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7BC60-012A-BD87-7811-9AA38DF8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4CF08D-F594-B5FD-4D0A-DB47CCA1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DDB6-41E1-47BA-8D62-07196EED15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EA1256-9E2C-271D-11C0-251A9343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F88115-387F-F4C7-B9E7-F31F7C1B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900B-50B1-4855-BDAF-32929547F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34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B5B6D2-195D-3CD8-5595-04A69C32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DDB6-41E1-47BA-8D62-07196EED15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3A68F2-8531-167F-1035-96D379B4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5F7266-54A3-D0F6-F01B-3920340E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900B-50B1-4855-BDAF-32929547F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6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0CBA7-05FF-1219-91AD-E103C2E8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6D0C4-E818-E592-9322-1747DE277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4AF61B-576C-F27F-0704-0BF3469BC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DEC59B-6F8D-EA6F-62C2-B645A0C7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DDB6-41E1-47BA-8D62-07196EED15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7E20DF-E757-C2AC-5F9F-55254E34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E7D6E5-509F-B52D-6E01-8CAF2A2D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900B-50B1-4855-BDAF-32929547F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66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A269D-94D1-D3E1-D7F2-ED02F44AB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70582E-8023-3E44-28A0-58F376450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3CC9D9-9ADA-EDE3-F7DC-8C73DDDCA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64FF2E-BCB7-6E66-84D0-323D5ED2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DDB6-41E1-47BA-8D62-07196EED15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0A8FBA-2808-E1E7-9110-147C4CC9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1B0483-8322-7F8F-A632-B3428E46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900B-50B1-4855-BDAF-32929547F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89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BB7BCA-F5DF-3A69-6A88-E8E0A70A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F7F479-D793-AD57-9DA4-591CD624C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56148-472C-E411-CD46-DE52C1932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FDDB6-41E1-47BA-8D62-07196EED15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9F5BB-FAC0-9FB9-B08C-7B2BD5777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F2D4E-ED6B-C90A-0E77-EABB5C07A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6900B-50B1-4855-BDAF-32929547F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2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9458" name="Picture 2" descr="12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5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2024-03-10T15:00:57Z</dcterms:created>
  <dcterms:modified xsi:type="dcterms:W3CDTF">2024-03-10T15:00:57Z</dcterms:modified>
</cp:coreProperties>
</file>