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CF4DF-B4D9-5538-A979-FBA02A293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6EEFEC-96E3-9151-3D9A-C44E52A9A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AE328-C08E-B504-F14B-FE66F3BDA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B3F1-DD18-4C3A-A7EF-9E0667E344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C1A568-9B68-65A6-E20C-169D5566D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7B38E9-FD25-4900-3F89-05BCD791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860D-C7D3-42CB-9E12-4E81D68D8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76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FC38B-7455-B174-06DB-FEA419F8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CCD6EA-3F66-9FA9-0AB2-0EB33CD37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2FE5BE-E800-159C-D73C-FF57145A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B3F1-DD18-4C3A-A7EF-9E0667E344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83F6C1-A123-10A3-319A-21769B51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BF233-7F39-A3D2-2651-E02C8917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860D-C7D3-42CB-9E12-4E81D68D8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89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C61C1C-40ED-000E-E281-173CDA810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416C52-FB32-EEBF-AC95-EAA8F8CF2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D6E424-B645-01DE-42F7-A6BF599F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B3F1-DD18-4C3A-A7EF-9E0667E344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8F311E-5C7F-4C02-8E5D-D7DA84AC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F5ED5D-9DF3-CE11-6383-7B7F3A4F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860D-C7D3-42CB-9E12-4E81D68D8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16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F3C6A-58FD-5800-4EB2-E9952CB29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DAF71A-B94E-0788-EDF0-DDEC920E3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D4714-9D51-37E7-72AA-F479441F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B3F1-DD18-4C3A-A7EF-9E0667E344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CE1245-C088-BA3F-B3EC-15836771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4CD29D-3494-55C1-AF6F-B60F0D8C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860D-C7D3-42CB-9E12-4E81D68D8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43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3CAB5-7230-D99F-31DA-4793D4EB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3A75C7-78CC-AF5F-361A-ABBCC4242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BFD7D7-9B7B-D1B0-4D0C-B1203DEC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B3F1-DD18-4C3A-A7EF-9E0667E344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4A3CA-372D-1DAF-05E3-79D84935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9F46B1-3711-A7B8-F4BC-FE8591A2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860D-C7D3-42CB-9E12-4E81D68D8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21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3A58A-66DE-F1C2-30E2-D2F12C99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5C2A7-532E-3A12-200E-18B722DD1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7AC4CE-97A2-DFAA-994C-46BBE9EB7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BBBA3E-C92E-607C-A4EF-FBB49138F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B3F1-DD18-4C3A-A7EF-9E0667E344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BB49C4-0533-8781-C1F6-3FEECEE8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90FA06-4285-D97C-CA91-BA96B3DD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860D-C7D3-42CB-9E12-4E81D68D8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54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3A98E-D315-2B41-D461-01E287D1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4B22E8-6DE3-6E5D-BE0F-19B8C34CD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F2FE18-3ABF-56EA-6F89-8D53DB628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9A48D9-E9FC-D608-92A9-8D14862DC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3BA5C3-4F90-681A-8039-7771559D1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8BD278-B168-4AFA-CE65-CFA081F2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B3F1-DD18-4C3A-A7EF-9E0667E344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DF5092-89E0-F942-41C7-66E646E11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CBF623-0864-4806-D0C0-DF0B65B0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860D-C7D3-42CB-9E12-4E81D68D8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9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E7E99-7AA9-806B-7066-6BEE753E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4D0BAB-3DCD-E8DD-35B5-0EE56AB5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B3F1-DD18-4C3A-A7EF-9E0667E344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6978AC-DFF4-7830-CD78-12F9C9665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FD832E-F7C6-BFD8-B22A-36465386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860D-C7D3-42CB-9E12-4E81D68D8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88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8CC86E-A6DF-540D-E929-F1A6D199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B3F1-DD18-4C3A-A7EF-9E0667E344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16B643-1050-6B88-9F45-B22471F9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14FA41-9F53-EF85-E671-A17584FE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860D-C7D3-42CB-9E12-4E81D68D8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5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0F648-5D75-834B-A7BB-4C0732DCB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92160D-781A-07BD-8918-2F93E0EBA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2C9127-D8BC-A041-50A5-229CB70D8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2CB96B-A9C3-138B-B762-FB51F999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B3F1-DD18-4C3A-A7EF-9E0667E344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1E0916-9540-8BE2-0459-670E66B0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060589-5FD0-14FB-569F-E402DDAC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860D-C7D3-42CB-9E12-4E81D68D8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43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D6EC0-90D5-3F6D-A6ED-D23FFAA69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133FE2-AB53-1D96-F9B9-7ED863CF2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0D54AB-6E03-6D6C-A4BE-AEF12CD04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BFF285-7CA1-B896-C92D-2520C221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B3F1-DD18-4C3A-A7EF-9E0667E344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AC85F9-54F9-EE3F-AA60-233E0430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DF85E7-CD2F-662E-5CB2-79BB1DE1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860D-C7D3-42CB-9E12-4E81D68D8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BA74B3-92DD-EDFD-75C5-8AA154E6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DEC4C8-0F19-E5CC-E6E4-432AD2B6F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F9391F-03E9-5CB8-DB85-CD5D78010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7B3F1-DD18-4C3A-A7EF-9E0667E344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D1D3CD-F48F-A10D-2BA0-7A26728B5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C0ED1C-8177-F7D1-E816-AA6261C0D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A860D-C7D3-42CB-9E12-4E81D68D8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92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2530" name="Picture 2" descr="12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2024-03-10T15:07:31Z</dcterms:created>
  <dcterms:modified xsi:type="dcterms:W3CDTF">2024-03-10T15:07:31Z</dcterms:modified>
</cp:coreProperties>
</file>