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9914A-CB76-CA31-7E99-A5FC2C6F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6F6E8-1849-1C1B-53A1-11DE671FD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458EC-5811-8291-86EF-FF9D6CA1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CA301-750B-8E5B-6D2F-F75CDC10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086E9-222F-E8F5-85C4-68BC1F4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2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F44CE-F287-5C04-1364-26F73A46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FB594-AB74-7E1D-DCAE-88EE68AE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0B25C-5A51-350E-3D22-1DE59DB2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F09B5-2581-E515-0EAC-0FB6FE8C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3C750-FDC5-F1E1-26CB-63BA1A3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7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F7F399-5162-ED74-3E5B-A2981A371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240BB-39CC-83D6-EF7E-A4F15C14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79D91-5CAD-94F6-697E-82765A51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E6531-BCAB-F3E3-AE89-93F20828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8B957-A3AC-10E5-44FD-FF151E78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BAB2-EB73-6EC3-E4CA-5FAF0716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15F8B-0A22-DB8E-F171-97F40BE68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97FF8-2894-BC8A-094E-7482192E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CF2E3-0B41-B27C-D71A-A3F37DAA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1A1F3-02DD-4F91-7B9E-9F2B1AE6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5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82EB7-4E89-91E3-921E-CB89B027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7775D-BEA2-E29F-7BFE-BF20B6D0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43E99-721A-74BD-C8C8-BCA5CF78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5C5DF-1B5F-59F0-EC00-984415B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CAA69-686C-EBE0-51C5-D4CAE3D7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9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199A3-0B98-4AAE-78BA-0EBD25A2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C6B97-0099-A216-F5BF-B71ACA444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ED9F8-CDFC-BA4F-F953-1FCF430B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A339B-5556-A2A1-0C4A-38F4B4D7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212D4-E462-A603-CCAC-F405A901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551E5-6640-18F4-A4CC-06B6938B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E11C-B798-47E3-BF76-A72F175A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EBBDE-1273-B39F-3C05-65CF9A34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61C68-9F90-6D22-6965-24756379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85F70E-FD7B-6948-6D9A-68EE84084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E75F66-5739-0F76-EF01-1885D23A6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1F644-4040-E7BB-139A-62D816E3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9F985F-7C68-E2ED-E3E5-B94E757B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711A9-8403-2A85-2311-79081C5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0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FEAA-BD31-26C5-5E2B-2D507CE1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1B21D4-05A6-A229-20CE-895FEEE0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B7F6BE-6CE4-69F8-184D-D7FBDA00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04AB18-C1E0-C8BB-6365-106977BA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768398-E70E-E783-801A-8899273E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D4C7F6-7FCA-9573-89E8-5843CDB5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B1783-46C1-6C80-5E66-FFA31AF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9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50D6-EA9F-B44B-C23D-562F545F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79D7E-0D42-256A-8BEC-E0FCD557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B1AC9-F84A-955D-8982-B1FE1E77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DA010-9FD3-7DBB-DC8C-47EC4C01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BDBA7-2AF4-096F-B2BB-45EA0BFC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F6B82-AC8B-D51E-C341-36A75E9F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8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E364-6222-0AE0-4A23-3BCD5A20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84FAF8-F5D6-D8AB-4B77-3F71A66CB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B43D9B-3D2D-EBDB-566F-0F8C8D09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25E62-0E70-BCEC-2CEA-546B0858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B694F-9A66-A04A-776C-DB14A1F7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4EEB8-40D5-3FED-6DB9-81025F8E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428BC8-9527-66B6-FAF4-D6DC7A8A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67CB0E-AE26-6EE1-8846-169F145C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D665B-F972-F72D-C507-941CF817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731D-A1C5-4D0A-B1AA-4C92A3809C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A1100-A497-B2E2-D840-B81839F6D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C9A05-C430-3A4D-B867-993259E4D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8351-B0A3-4712-96DC-CAB4C4806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602" name="Picture 2" descr="1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2024-03-10T15:09:32Z</dcterms:created>
  <dcterms:modified xsi:type="dcterms:W3CDTF">2024-03-10T15:09:32Z</dcterms:modified>
</cp:coreProperties>
</file>