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3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D17B4-6917-5813-EA94-D239EC6E6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A89224-B500-1A62-08E9-60B1B64A1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E799A9-20F1-A07D-1AED-30AF9FF1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E243-E9B0-484B-9B81-4391CF7DA6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BBDAC6-9E8C-0BB3-9359-81EDA40BC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C77FC6-D040-9BF7-8B72-5106B656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CDF1-FCA7-4A1B-A6E4-3AB9D1369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43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02E33-5694-8093-2B71-84270E56A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4215AA-205B-01F5-EA8F-3EFE17C27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EC69C5-1897-E24C-A8AE-93B70622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E243-E9B0-484B-9B81-4391CF7DA6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5650D7-2525-0AB7-8862-E7F70E03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16E6E5-425A-20D1-5365-7AF213D3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CDF1-FCA7-4A1B-A6E4-3AB9D1369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3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33B292-6A69-3195-A0BB-DA1391637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37E501-B5C0-F7FC-AA8D-BE80FBE98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3DA5B5-DF18-4810-272E-CB65309C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E243-E9B0-484B-9B81-4391CF7DA6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625E6F-C109-DB21-7F28-31A55828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596612-0631-6198-D937-23AFC4A8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CDF1-FCA7-4A1B-A6E4-3AB9D1369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13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5A6CC-D92B-21D5-A190-0F8B467E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766A67-71BB-BD34-6A91-9F6359ABE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C1A343-D850-1BAF-EF8F-DFE02069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E243-E9B0-484B-9B81-4391CF7DA6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B340DE-67A1-814F-FD00-A0D790973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5FB8DC-086E-DA76-A9E2-563370EC6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CDF1-FCA7-4A1B-A6E4-3AB9D1369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74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B9884-D628-623F-21EE-F9CF9883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42AD81-E554-D873-D606-1D3327F4F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3FB055-431A-57EA-A2CC-9DCB15D9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E243-E9B0-484B-9B81-4391CF7DA6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0263C0-03AE-083E-5670-907EFEDF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E36E49-4F3F-34EB-9678-C9865702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CDF1-FCA7-4A1B-A6E4-3AB9D1369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59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64419-13DD-EC00-5878-01AAB851E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568C5D-53EE-9ADA-C8EC-D2B46414D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3A61DF-5E3D-E80F-42CD-2647190B5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DB6088-EE11-5459-1F56-EC116B1A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E243-E9B0-484B-9B81-4391CF7DA6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2FE88A-9225-76F4-1303-09E1AF783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917E96-2D3B-F7A8-8082-6F90F223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CDF1-FCA7-4A1B-A6E4-3AB9D1369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18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BB0C0-1729-CB06-B460-FD57A42A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DAE5B5-30CC-5D75-2ACC-1D1E3190A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218AFA-9AF3-2DE5-FD7E-07CA6CC6A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886D65-AE00-5B5A-AF17-275C068AA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52EBEF-DA95-1927-237D-D68B96E62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CC288D-EB70-C125-F7C7-83E2BA118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E243-E9B0-484B-9B81-4391CF7DA6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23E69E-2C13-E878-5C52-C2085045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53FE9F-081F-8F95-CC70-D3B3BD7D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CDF1-FCA7-4A1B-A6E4-3AB9D1369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2FDE0-EB14-256C-5358-DD71EA3E8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B5CDED-14D2-DF15-C3EC-B27384FB3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E243-E9B0-484B-9B81-4391CF7DA6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B8CA6A-1C01-13E5-EC93-AD66D7A51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2BE692-537C-79E2-3A27-B21CC6C0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CDF1-FCA7-4A1B-A6E4-3AB9D1369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77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9336E7-D3FC-999B-9838-D4B8CC5B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E243-E9B0-484B-9B81-4391CF7DA6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7265D2-98E1-1A4D-ABD5-2D5101F6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6B7325-2E75-C41C-69A5-80DB51D9B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CDF1-FCA7-4A1B-A6E4-3AB9D1369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97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FBC9E-E2D8-A957-7848-6D2079A16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4932A-181D-4381-2E56-0E9482CA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F002D8-1A3E-4FFF-82A0-8A7C1B069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E6C073-8440-8DA3-D160-CFCC2D47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E243-E9B0-484B-9B81-4391CF7DA6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E56729-C20A-22FB-D3C0-1AA7637C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D6B3B2-5FE4-3B53-C0EA-DD141441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CDF1-FCA7-4A1B-A6E4-3AB9D1369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77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4DFBB-4791-5ACE-D031-B622ED20E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45D947-0B1E-67BC-C428-CCF487751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C9ACA3-2A48-FBEA-D839-76B0FB9D7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11369E-195C-1F4F-0B9C-E1DBFB371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E243-E9B0-484B-9B81-4391CF7DA6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3770AF-6B66-5B1B-89EA-AA6BE8D9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156E28-7F75-8072-5870-03E8372E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CDF1-FCA7-4A1B-A6E4-3AB9D1369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69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19627D-1D72-B537-73FA-2598F8DFD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D46EF5-87F6-E9EA-4D66-A8B13685D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65C688-253A-5C92-C414-A54F228F0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CE243-E9B0-484B-9B81-4391CF7DA6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327D62-71E0-C8F5-54ED-8A504A3E9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43F3DB-D4E2-360F-1C56-DD764BD8C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8CDF1-FCA7-4A1B-A6E4-3AB9D1369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76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2770" name="Picture 2" descr="12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2024-03-10T15:10:17Z</dcterms:created>
  <dcterms:modified xsi:type="dcterms:W3CDTF">2024-03-10T15:10:17Z</dcterms:modified>
</cp:coreProperties>
</file>