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519BB-2D12-E1BF-4478-ED1B7740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64473-BD4C-1605-212E-CC372E52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31A0-7574-7F98-DE38-F7F2EE3C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732A8-F3DD-B67F-FA33-AFD8588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43987-1BD9-8B07-9742-92CDAC8B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CC2D4-B6F3-6AC5-061A-98AB2D67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AA429-A6E4-BBF5-3202-52AAAC690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8AE75-4E4D-B68A-0ECF-DFC62AB7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416D7-1136-A58A-C934-DF81F626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3528-248D-93C0-02CE-7430553D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1214EF-3191-2022-F3B8-776D4D113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874F8-F2CD-2C6F-6A74-248B5C3ED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48A55-CDF2-BF00-8B13-A918D8D7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397A5-E7BA-9547-F9D5-F2A2F9A3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1599A-1F8D-A3CA-DB36-78E1211E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900C-D1CF-29D2-FFFA-375D9577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8A33C-0427-988D-1F51-94F03CA2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0F178-1E1C-D5C6-E77E-6DD64476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6FC1D-8C10-365D-240D-7A46119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01B1A-608C-9B0F-7016-BF897148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0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57BC-F060-0A7A-2059-1AEFB73D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C0FD5-BB43-E41D-BF79-ECD75C34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D6149-5F0D-3D57-4AE7-BF36ED9B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71B74-727A-E73E-7DF5-558CB06C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C9400-93DC-EB2B-E84F-99CDDD61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96EC-EB79-C936-FF61-E2F6C2DC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032FF-7B6B-1CCC-7ACD-81F8DAC64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194E0-31D1-7894-F731-6C79FA11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470CA-0281-A6A1-80F8-E8774550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B5BE9-D29C-52E7-1F6C-65F0EB93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DAAAD-CD97-486B-F722-EAFE5324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43522-232B-71FF-93AD-F47AA9EF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FAF74-86C4-4274-1FEF-64272B1F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53000-5161-13CB-7EC1-F10298BC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7EB14E-28ED-95CD-CAE0-E29E341A7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1CC14E-23C5-1E84-AE4F-A21C2F25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A5101C-7EA4-0892-CE34-1091BB59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A944F-4A2B-4EC9-1C99-8DD8E84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C9DF52-41AC-1E5D-F020-8ADCB95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0287-2BA0-98D6-A985-09BFA3EE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35B7DF-E8B0-A673-B698-52E6830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8A9DE-077F-D09C-638C-0E108CC5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3F35C3-8692-C1DB-3A98-795D851E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39859C-329B-D6A6-296D-6D40D6A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9D662-ECF7-5062-60CC-2DD037F5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D1AE9-C7FA-95BF-12A2-8E698D05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35A9-48CA-5021-DB26-7288522E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7D064-36FF-CC3A-8ED1-9ED2CA7F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7D34A-2CEE-E510-F27D-88CBED90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14A5B-61D4-FCBE-F72A-D89210CF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AE3E4-4AFF-BA89-1E4B-9C2719E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E0E45-4861-835E-E06B-331D53D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C6A2E-D454-A1E5-0C74-9454F0FB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024EE-5101-64C0-ADAE-EDF1F0D08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13435-4806-370D-0CC3-67601E98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B745B-00F1-8568-1EB6-167A2A85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7C172-2F16-4553-36D3-5300F478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1FD5B-F474-2352-243D-3E921B2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584E27-F748-54FE-94F9-7BBD7362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B49E9-6E11-5EF8-1AB2-0E1C3DCA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324BC-50E5-E0F9-03AD-3A63DC99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8E6B-89E3-428F-9E82-811432877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9A6B5-23C8-66A7-74F0-AC2A2E59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9C54-2093-B8C3-13C9-B608B468D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098A-947F-49BD-9C50-DDDA17F24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914" name="Picture 2" descr="1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2024-03-10T15:10:37Z</dcterms:created>
  <dcterms:modified xsi:type="dcterms:W3CDTF">2024-03-10T15:10:37Z</dcterms:modified>
</cp:coreProperties>
</file>