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5DA2F-ACCF-01BF-E53F-57E1EA76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FEA969-8C14-6475-6BCD-C1E079A67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C4122-486D-C237-0D56-E9A0E133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DDF-19FA-47E0-9F64-7BEA3D1819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6FD25-AB49-7F46-0E69-E32D718F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50906-D53C-7E4A-F894-211EAE3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C36-4AD1-41F0-8ED5-BFF29534F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9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E314E-B22E-E23C-8758-8E94AB23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089DA-83B4-7293-2D2B-0DDE4A06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4EB84-0682-86AA-C4EE-B023C60D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DDF-19FA-47E0-9F64-7BEA3D1819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7D787-2DEC-20E0-4D40-B3248FD5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37DB0-4C09-6FFB-2D77-F6E159D7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C36-4AD1-41F0-8ED5-BFF29534F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2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237A51-0D99-C9AD-B64F-FFAEB3789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872F37-BC95-B386-BB49-420F9369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0DF4-5991-953D-55A2-3A9BAECD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DDF-19FA-47E0-9F64-7BEA3D1819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EBCB8-1CE6-3178-9C00-199CE632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644B0-B51E-E4E4-C404-06B6FAA1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C36-4AD1-41F0-8ED5-BFF29534F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5AC8A-C5B0-44C3-3E71-83FB3F62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B13BB-044C-40BA-37B4-ABD3FD51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B0DAD-5ED5-F72C-B2F5-4BF075D6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DDF-19FA-47E0-9F64-7BEA3D1819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5163E-072C-990B-F8E7-A5C22AB9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5544C-CD73-B3F0-F1B2-2C6FB80F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C36-4AD1-41F0-8ED5-BFF29534F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7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1B9B3-641E-655D-04DE-C7CE2C2A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5837-4511-D4BB-6DE1-AFA7EE70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082D0-123C-27ED-EE7A-BFDAA68E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DDF-19FA-47E0-9F64-7BEA3D1819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B1ABC-1EE0-65E9-93C2-38601244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EC250-9418-EA94-D9CF-7775CDA0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C36-4AD1-41F0-8ED5-BFF29534F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A556-FC78-19FD-044E-1BE46826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A85E1-FA02-944C-683D-B7F10C57F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D5F944-85D0-6EF2-D868-7753399E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B3E8B-3BBE-D2AF-079D-B1CFCCA2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DDF-19FA-47E0-9F64-7BEA3D1819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1D0AD-869E-2FE0-B46C-89391E61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680F5-13FC-AB8C-771C-D94E7D14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C36-4AD1-41F0-8ED5-BFF29534F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0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D0F49-A162-A147-E991-1B6C11EB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8BB3F-3F22-49D2-5EFA-8055B11B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1D4080-F33A-BAE8-7F89-BED11827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D97ED8-0ECA-11B3-4F58-7FE6A1918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56197E-99F7-92CD-C4A0-6B37B8EE0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AA912E-3F36-8175-8270-0887D26B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DDF-19FA-47E0-9F64-7BEA3D1819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2A28D3-E22F-6E28-A0FC-41A8E317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237A5E-B79A-1E0E-8458-8EFE7D15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C36-4AD1-41F0-8ED5-BFF29534F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7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0925C-8FD9-2589-E9F1-E0E61A16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984711-6914-485A-3AC2-8D75D08E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DDF-19FA-47E0-9F64-7BEA3D1819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DB8A9-6B7F-88DE-4446-6C6F48BD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7E314-3513-E277-283E-DCCDB562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C36-4AD1-41F0-8ED5-BFF29534F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9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BF199C-9D34-580D-2B9B-12C6ED3A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DDF-19FA-47E0-9F64-7BEA3D1819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088455-3696-9DC5-B145-1FD9FA96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879BC2-A167-CA9C-4B9E-A437BED7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C36-4AD1-41F0-8ED5-BFF29534F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7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2072E-0187-80B4-E35D-A654CF70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27284-FB2A-55B2-BAB6-32D9F5E8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E5AC4D-5D5B-456A-DEA9-E62711A72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1520E3-FC5B-5A70-DB89-A5B0B2F9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DDF-19FA-47E0-9F64-7BEA3D1819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0B5BE-2C78-BC4D-E6AC-6631D873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313423-18F6-7D0F-69E7-445F2F2A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C36-4AD1-41F0-8ED5-BFF29534F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3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60756-BA23-746F-D0D8-DBA6B8F6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37FE85-FB3D-7468-B1DD-6A1450363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6C0F81-2F3C-E0D3-EC60-17A5E4895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2B385-A4AA-E5D5-BC13-AA4489AB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DDF-19FA-47E0-9F64-7BEA3D1819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C22DC-FA7A-1DD1-E619-81B9798B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359DB-EAB2-926D-4C03-51F4357C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C36-4AD1-41F0-8ED5-BFF29534F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6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8B4691-D5C2-DF4B-2AD4-EF351623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0369A-1DF1-F2F8-940A-59F1754D9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2409C-B069-0A44-BC25-D0E60ADE6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72DDF-19FA-47E0-9F64-7BEA3D1819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82AF9-55DF-7A9E-96B1-0199D0C9E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D3259-CF23-BB54-2589-4A8E48082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0C36-4AD1-41F0-8ED5-BFF29534F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986" name="Picture 2" descr="1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2024-03-10T15:10:53Z</dcterms:created>
  <dcterms:modified xsi:type="dcterms:W3CDTF">2024-03-10T15:10:53Z</dcterms:modified>
</cp:coreProperties>
</file>