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3FAF-45FA-064E-95C5-5EFDBD8EA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4242F-804E-935C-19C4-DE2F34CE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43DD3-4606-E613-9D3A-AE1399F5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52F44-3531-17C5-AF81-CC93BB2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5B04-355F-A880-1C94-1B777C7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5372D-80CD-1487-D14C-9BC3C0EC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59319-8197-66F1-B1B1-F4F857F1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2001C-C36F-E5C1-2164-2622DE8D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FD3DB-4329-6EE2-BEC6-A2F5DC65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83F5C-485A-937F-964A-EC3C941D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9CDF6-80B6-1DD9-BCCE-1B8A769D6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A0F15A-4BAE-C1A2-98DF-EFA9019B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32FDD-F660-7CEF-1F3E-4505A940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92C05-C279-B870-E884-8A5F0504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9A224-2A57-E563-63EB-B355BB3B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B65A3-4E29-5B40-64F8-47E8D84B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6E181-2888-D8E8-9F09-D4988C69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7D726-B01F-09AC-49A8-84A00BB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9C49E-3437-F47F-4EE4-B0C84652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A1A2B-F44A-F81E-8C6C-25D9CF60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43CA-1019-6740-93EF-4635EAAA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569B9-8F7E-9AB6-33F7-B5EFD6B5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0B710-D2ED-5002-C6E0-67127A5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9B089-B93F-231A-08EF-F37694A8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44327-FC93-2015-DA9B-A5277CF7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5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875E-9086-32C1-1E81-6A058C2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ED843-AF58-BACE-8442-78EA4D92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A65EE-0085-72EE-52E3-8DC16FDA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2CC94-BF12-6D35-8A59-FDD77750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DC4CC-8595-BE7C-AFC8-9FE2F22C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2AB6B-B769-1849-7FEE-4427738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6B379-DBBB-E48B-871A-25CEC6B1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3043B-E2BC-4E9B-E3C4-DADEEFE4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A624F-F385-0462-4702-9ED8B5F3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BFF66-6982-C086-75B8-13BEC3C7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477F37-B05A-18EF-675B-1EDC0C91F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4F6B77-B5BF-BE16-A64F-3C525416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DE542B-7768-A62F-87D0-2FCD567C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64F1D-B91A-4CFC-493E-90DCD3AB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F4567-F60B-FBF0-61D9-FD393509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4767E3-4BCA-D451-0E24-CC995EC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5F6806-46FC-D9EE-B51D-54A5E5DE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9B84A-27DA-54ED-7AB9-7DB44124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1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2FCF9-6E32-4DDA-241D-CEBEF66B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B3EF4B-430C-C71C-293D-6D271E9F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1099D-E9FF-7F3D-B6BB-14372F2E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B188-6A29-9065-953F-CC80BE79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29750-957D-B151-5E3C-DB009E8F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D194F-DC1D-5624-1F0E-C1C872E51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BF998-0259-04C2-80FE-F81B97FF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392C0-2CC0-5693-D6A7-85933563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C626C-C346-2683-F122-8FC644E1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3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A71BC-83B3-025A-1DF4-F7D95873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37B7D-420E-7F20-CA9B-0868152A4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A03D7-8FD2-C512-C9CA-8564C322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8A24A-6844-C4A1-5AA2-CF7705D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19F9D-DCC5-7BBD-D519-6D9F8718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2D226-112E-47D1-9520-88CB8BB0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8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3EBF1-62B5-2880-456A-CC91D48D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14715-ED48-ED58-FD0B-48EF3503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3CEAA-F9B3-7BDD-7CEE-68F9F3176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C9E6-7896-4C53-9140-261BAB4FE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D96B1-EE78-87C9-0F67-9EB94BFD4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86DC-927B-EDEC-D20B-1B79AA318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C7BD-5BBD-40C0-B9C2-D862722F9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 descr="1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2024-03-10T15:11:06Z</dcterms:created>
  <dcterms:modified xsi:type="dcterms:W3CDTF">2024-03-10T15:11:06Z</dcterms:modified>
</cp:coreProperties>
</file>