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F8050-5CF2-8AE4-819C-F4B97E4FF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B4E87-3497-BE14-3A9F-8DA12B66A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45E36-C273-5075-1A4C-EB8F34A9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0AEA4-9869-65D6-E5DD-6FAB2563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9800-3BC7-F8BC-57FE-E3C07289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2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4F0D8-0908-1D76-93AB-91E49500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312112-FEA6-9267-F131-4C9AD39D6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516A5-F4A8-1B3C-1713-DB8C7F66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35547-2282-6002-63FD-6C397347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4AEBF-8248-9199-E227-B13CD1CE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27CB1E-4428-C891-5C6C-45FBF3CBA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E62C3-C0C6-E730-F6AB-D392150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CCF1B-ACAE-F4C4-5451-0B5BC183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3DBA0-A627-2AAA-B610-570D085E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B5A2F-3474-EA36-72C7-9AC83E99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45C33-4C70-9FEC-40D1-6B36F40F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1F9CF-DA4A-849E-FBED-FEC15679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58608-F264-545E-878A-C4CBBD02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43207-F684-44CB-2A7C-B3C93646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5E5ED-E0F1-7D32-27D6-5FCE5E17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CD8D6-7731-412C-C39E-AD687667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1D994-0C71-8F8F-824B-34D873DD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17829-9ED1-4C0D-C1E0-112CA338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00450-AB6A-5A28-E84A-81CAA55B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64D47-A74B-CDC8-42C6-5917C6FE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F596-9CCE-A34E-D159-C91F8E49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49462-5B74-89A3-A30B-3DB87EC0C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7715F-DAD8-8019-CB10-9929CFA0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987CD-EFA1-78BC-B06D-ED55AB19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8A8D26-924F-F217-7405-82AB7845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117DB-E8FD-0EF0-E321-10FC931C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5030-FCD9-75BE-F3B0-9AFF3A22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E34A9-EE63-DF45-9E73-D9494A6E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9B139E-6130-F710-8FCF-19D860C4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5FC817-59F3-901F-A220-C10E543BE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FA8982-634A-8E84-CE8D-AC804ACDA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DDFCA4-E9FA-8046-FD42-13C37795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92C1A-36DF-FDAC-BF64-ACE75C4E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B0FB6A-05A8-1CB6-D491-94C64F7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4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C903-9916-18AA-D99B-6B218100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A5545-8F83-0A29-2493-DF3B124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C185B-7D45-45DA-B581-CB18DCCE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81969-6ADE-B1AC-2F11-4501457E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69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59E84E-729A-A8B2-1BFE-CEC2186B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F16DAA-E299-8A0E-ABEC-BB559DE6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5F5590-7090-09FC-2450-E55D2F7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5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EBE44-F232-5EA7-693A-740AEABB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11803-425F-6704-F34F-082D582B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26F30E-8A26-67C8-4BF9-294A79343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6FC4A-605D-977D-C344-E8920D2F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1AE7D-D979-973E-640F-F979EBA3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52A9-4D1E-5B66-94E5-122216BF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2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51B10-7D94-5ED4-31E0-789E835B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BC484-5E51-D890-9058-FE85D651A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831FF-095A-4DD8-1F51-8CA005B6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282F2-F1A9-2ADF-A602-2A063DA0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43083-A986-3E51-1652-60EA905D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87591-B761-8532-BF43-9555F54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0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3ADDD8-0623-A6AF-EED8-81DE46B7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ED496-2CFE-FDE8-F2A9-052F668B4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EB3AC-E56C-9216-3C80-B985CBA39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97CE-65A2-44A1-AE0A-E9E23ED630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207E2-D18C-C7F7-7A43-87C00A3EB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16648-878E-C587-32D4-A90280DB1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5A2C-7686-45CF-8727-65B4C63DF2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55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322" name="Picture 2" descr="13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2024-03-10T15:11:51Z</dcterms:created>
  <dcterms:modified xsi:type="dcterms:W3CDTF">2024-03-10T15:11:51Z</dcterms:modified>
</cp:coreProperties>
</file>