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94186-D995-DEEE-F35D-D58D5440F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D7D495-290E-312B-B361-FB973E61A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FAA40-1756-8ECB-356A-67601E6D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3B52-73D4-4BCD-85B6-C2390CFBD6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A4C9A-7157-0EFF-B8E6-47DF2A85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BFA774-B686-2FA0-44BF-B544C8DB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1BA5-9506-4CA1-9E9A-48B9A5BF3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87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3B7CE-7311-0533-0EF0-B4F47E89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D90CA2-9ADE-7CE0-A080-CA999AB49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F68B1-55D1-1CC7-22F8-A45689AB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3B52-73D4-4BCD-85B6-C2390CFBD6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FB7EE4-6C7C-E835-4D4D-D76B93DE5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45A402-BD30-B744-A489-2E8BFC49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1BA5-9506-4CA1-9E9A-48B9A5BF3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31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4A5A7C-7F12-2BDB-554A-0C17EBC1A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F2F1B4-FE62-A96B-FFF8-D57EB6C13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8DAFC0-5BEF-9EAD-B4A7-FB8165F1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3B52-73D4-4BCD-85B6-C2390CFBD6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2751DE-24BA-67A5-A8F3-2646F211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DE2D32-B5FB-0C39-0399-9BE9FC4E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1BA5-9506-4CA1-9E9A-48B9A5BF3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70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19B83-3794-7894-42FD-40ED33CB5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820B6E-A8A9-8BD5-81B0-A83D36BC3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21D432-A5A3-8F63-F8B2-32DDC77D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3B52-73D4-4BCD-85B6-C2390CFBD6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C6D83-7B27-50C5-3893-C8A1FF3FE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D03E78-96FA-4680-DC4B-B7358E49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1BA5-9506-4CA1-9E9A-48B9A5BF3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33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D2520-4FCD-C3D2-FC1D-C2794EC0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0062AE-A358-D2E7-3B70-D86C37282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FAC574-DBBB-EEB9-5A6E-B8755357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3B52-73D4-4BCD-85B6-C2390CFBD6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6D658E-E496-FD59-8CA1-54B3F08C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B4A0F-24F7-91B5-8ACD-2C0BF757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1BA5-9506-4CA1-9E9A-48B9A5BF3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6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405C8-147E-64C8-B5BD-84185786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F2EA2-5052-36D8-33BC-8392FD5CA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5BE393-2659-1E8A-9634-118F10467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9612A8-5BDE-F268-B852-367B6E9C1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3B52-73D4-4BCD-85B6-C2390CFBD6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E07160-DA01-B244-6A3A-6E0D0D05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DEDD58-5E98-A2CE-4540-E8086B68C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1BA5-9506-4CA1-9E9A-48B9A5BF3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30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CE4EE-12B1-313E-2F79-C607EC76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36A002-C80B-6653-3B5D-3CFA5E23B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22B3D7-566B-D00F-80AC-27BD5A99A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2E18A0-28D8-3315-964E-8DC3B2EC6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80DDF6-0E20-51F3-5AFD-E2CF7B0B5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2C707B-3E10-065E-F91A-DF9F02FBC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3B52-73D4-4BCD-85B6-C2390CFBD6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4895A0-6E6A-0335-A908-7E9DDCA7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CFD313-859D-E288-9FF4-0AD76524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1BA5-9506-4CA1-9E9A-48B9A5BF3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3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78127-0F98-926E-1B3E-BF21B92F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6BB32D-C854-DA6A-1CAA-A8BB8BEA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3B52-73D4-4BCD-85B6-C2390CFBD6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56A95B-0375-B1E3-D765-CA75FB7F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9487E7-8EFC-F5F2-66C4-422A761C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1BA5-9506-4CA1-9E9A-48B9A5BF3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67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F06B36-A6DA-FBA1-BCCB-F517C6DAD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3B52-73D4-4BCD-85B6-C2390CFBD6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9C9B46-56EB-3FEE-FBA7-42451552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58E168-A621-B3A5-839E-FBFA547F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1BA5-9506-4CA1-9E9A-48B9A5BF3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52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FB823-A386-385C-94A4-BF77A87A1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83618F-0817-4640-8ADC-7906E8E0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049A4E-9A3F-E45A-7947-49B26F268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41C581-C2B8-7E49-4EDE-062B5616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3B52-73D4-4BCD-85B6-C2390CFBD6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0F2DD2-BCFB-4E80-2441-801D86C6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38464B-F307-0353-FF9E-2A0C6C87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1BA5-9506-4CA1-9E9A-48B9A5BF3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92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8AA68-A2A6-9B17-C3B9-DC79774B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4A2C0F-2B3C-8DDC-4CF5-B775495A8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9773F-170E-331C-5046-599866A37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84524E-C038-D01C-B168-48127B0E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3B52-73D4-4BCD-85B6-C2390CFBD6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2E050F-6089-EBE1-A6E4-E9C26278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38A229-1684-657A-3E7D-4FD2C82A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1BA5-9506-4CA1-9E9A-48B9A5BF3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76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C42A00-CDA3-66D2-EEE7-7AE9E0B37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3EC56C-741B-E95A-2C68-EE31D0AC0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763B9-2816-A5D7-F867-C12E9C01F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83B52-73D4-4BCD-85B6-C2390CFBD65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9BC9C1-A21C-362D-F8AB-2F9F1738F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1A15A-D6A5-491B-3C60-1465C14A1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61BA5-9506-4CA1-9E9A-48B9A5BF3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46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0418" name="Picture 2" descr="13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443" name="Picture 3" descr="130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2024-03-10T15:12:03Z</dcterms:created>
  <dcterms:modified xsi:type="dcterms:W3CDTF">2024-03-10T15:12:03Z</dcterms:modified>
</cp:coreProperties>
</file>