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B9F83-71BB-6927-532C-C71C1E3CE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AF15F1-35A5-3E25-97ED-B21B4E4E8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1F4ED-F43D-8D11-3A0A-0F25ED09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B0BC-C575-4A4C-AFE8-31645BDC47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38E5C-0CEF-6353-7BAB-7957BDD0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F1FF-C016-9D8C-9009-2F3F8508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AB1-C6FE-485F-A8AC-710E7156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25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B4381-3FF0-AA60-CC19-26CED228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62EE59-5165-7205-0532-C47FD0BF4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E5DC6-889A-B92E-BB2B-F32BB1BA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B0BC-C575-4A4C-AFE8-31645BDC47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4F21A-8861-F311-AD3A-C2F9A67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8E830-F34B-A619-C78F-74C6F17F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AB1-C6FE-485F-A8AC-710E7156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7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5758BE-9E6E-5096-33C2-3E008B1DE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780C86-82B0-0E3C-8AC2-E2472CF14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5B683-5C36-7369-2FF5-5DD7B9CA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B0BC-C575-4A4C-AFE8-31645BDC47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B791C-26AE-3C2C-B95F-299E057A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E6B50-3134-9DCB-FFB7-25F39260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AB1-C6FE-485F-A8AC-710E7156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03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7A3A0-2505-79B7-1062-5FD141E0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583F5-7F98-7E32-9AAB-A0A8AC13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FD95D-4FCB-E470-678D-7AE39C2D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B0BC-C575-4A4C-AFE8-31645BDC47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201CC-BEE3-9E7C-8CF8-CAD30789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45629-B22E-EF01-5BD3-EDF6C78D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AB1-C6FE-485F-A8AC-710E7156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0727F-6200-ED2E-ECDB-1609EDF0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5F3C7E-AA73-A433-4FCE-3819E662E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13098-D52E-527B-5DDD-48F7A8FC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B0BC-C575-4A4C-AFE8-31645BDC47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65C96-1ED0-99AF-A6D0-7FFD8707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E3717-FB13-54CB-51E4-825D60FC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AB1-C6FE-485F-A8AC-710E7156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8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375A-DF75-5C20-3F1F-D60D8105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CA564-AF67-B7A2-2158-76A7EAB14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FF5A11-81BB-DD06-A36C-0FA05613D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78E094-2E91-82A1-79E8-A36DD83B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B0BC-C575-4A4C-AFE8-31645BDC47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D0F286-D2C9-2EAA-DBB5-2DF9A051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EC36B4-7780-CB4D-5E46-024DF37A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AB1-C6FE-485F-A8AC-710E7156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41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6E9FB-7F56-32FF-1E13-4F8B8522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ADC0B0-15C3-625C-F56B-4A370B1AA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D105C4-6415-4BD8-AC00-3F4F8CEC5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BD8D9D-C9F1-A887-1374-0A612EE58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1D1F48-48E6-B68D-3B20-B03EC14B3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060B02-B80C-4B2F-24BD-84310833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B0BC-C575-4A4C-AFE8-31645BDC47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C1925B-DFBF-2372-1C71-9F28C4A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1281F0-7BBA-9B7C-2CD6-454FB78F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AB1-C6FE-485F-A8AC-710E7156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9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75C42-BF3D-2A48-A276-63B32087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921FB1-EB7A-4AB0-C25F-1EA97A4B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B0BC-C575-4A4C-AFE8-31645BDC47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3FF9D9-8F04-38B7-DD5A-27C62525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FD1EC0-1FB3-EAAB-BE9B-8F7FC7F7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AB1-C6FE-485F-A8AC-710E7156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97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7A747F-57F7-B166-5176-373A3A5A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B0BC-C575-4A4C-AFE8-31645BDC47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DFC3F9-122D-9C0B-1A41-8EC7A230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BBCDB7-B6A7-0EAA-5771-9BC32A14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AB1-C6FE-485F-A8AC-710E7156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6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B6472-DA5A-8830-BA7A-A8F055D4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AD96C-CC96-254A-B121-8890BF48D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D57AEE-D3B2-8DBC-9A8E-16742403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59318-F96A-7895-B9CE-7C994A60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B0BC-C575-4A4C-AFE8-31645BDC47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B0F19-02AE-5A3E-5E0A-AF6B93E9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089A0-D9BB-EEF4-9573-A4CDD251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AB1-C6FE-485F-A8AC-710E7156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4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DA48-FB0E-AEEB-DB0A-C888579E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0422F1-22A9-13D2-4B0F-09A34A0F0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09872-A74C-9274-6931-E0728E00B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8914D1-548D-BC52-C51E-5ACEFA63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B0BC-C575-4A4C-AFE8-31645BDC47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85677F-8C14-ADAF-9BCF-0AFE42F0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E9E272-B13C-8ED0-D5D7-0B3F3C6C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AB1-C6FE-485F-A8AC-710E7156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6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ECDC54-5F13-440C-E797-0627A08E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B738D3-710E-085B-261A-FA6CEE1D6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E7E2C-37B8-26C1-E392-671614D1A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DB0BC-C575-4A4C-AFE8-31645BDC47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682F5-93B3-ED05-71FB-A2A363B3B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9DC13-E9ED-BC5C-A2CB-FC14548DF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8AB1-C6FE-485F-A8AC-710E7156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85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7586" name="Picture 2" descr="1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2024-03-10T15:12:33Z</dcterms:created>
  <dcterms:modified xsi:type="dcterms:W3CDTF">2024-03-10T15:12:34Z</dcterms:modified>
</cp:coreProperties>
</file>