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4D5DF-A04D-5A23-40C1-CC3A0AF2F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861C7C-0C96-F5D0-4238-6F4045C1D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0CEEF-1510-7C60-A62C-B1F5105B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784-E138-4DFC-BD06-E7A83F3191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44C29-1A37-9403-10CD-52FEC621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DAE66-556E-8D9A-8A00-DFF3EC67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ED45-D821-4765-B971-F427A922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C4650-0CCF-A8D3-D7D4-3949238F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A7C33B-9FC8-2AB4-B17F-C41518C9E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ABA8F-6182-0A4C-88E0-1259AEC2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784-E138-4DFC-BD06-E7A83F3191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DC27D-BCF7-59DC-4A05-CA78A4A1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E7D9F-3D19-45C3-BABF-19A9C6ED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ED45-D821-4765-B971-F427A922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DDD71B-C126-1E30-1C08-7E0F409CC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497790-F81E-8026-6531-58F7F06C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5E298-EA3C-EA84-1FEE-F461598A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784-E138-4DFC-BD06-E7A83F3191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CDC13-AE1C-9F67-5EB1-0ED46584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1FC73-EC37-BA68-E054-F70C76DD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ED45-D821-4765-B971-F427A922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8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2D443-0F91-4BEF-4966-2242793E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94E60-014C-08A0-001B-457768A63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9B9BC-63BF-6F8A-8E09-93B7706B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784-E138-4DFC-BD06-E7A83F3191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5315A-785C-1B42-67FD-631C4B8B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755E1-251B-7E5C-9B0E-9D76A312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ED45-D821-4765-B971-F427A922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07CC5-C51F-990E-1097-DCFE349A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45421-B653-3F5E-6D14-9FC41C2AE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91332-48E4-78B8-2A26-261B3AD5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784-E138-4DFC-BD06-E7A83F3191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52A79-8EC2-C07D-032B-65E8A818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2E3D2-B26D-0EA0-9373-4F8FFAFE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ED45-D821-4765-B971-F427A922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1B052-6D30-BCBA-5992-384CD88B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EC2BB-7E50-F540-6677-671205463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04AEE-FF25-13F1-2A29-35C4ABE1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45034-0C95-0968-40B5-ED763266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784-E138-4DFC-BD06-E7A83F3191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01080-BFD4-F0E7-BE07-81AAAC21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49AA0-680A-59CD-78D1-72AE0389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ED45-D821-4765-B971-F427A922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4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993A1-FB22-10F6-3CCF-3F6CB27B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BC39B6-76D7-C40D-DF8E-D34472AC0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0EC1EB-7497-9D21-A9A9-E56A42615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F5737C-C4DD-1559-F627-ED2F513D2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CE2CD6-0DE8-E443-47F5-A0DBAC274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428DFC-F928-3ACD-EB41-119A2FEA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784-E138-4DFC-BD06-E7A83F3191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CEEA8B-9579-F9E3-AA2E-7434CF55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F06285-12AD-9149-7B9B-90A40770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ED45-D821-4765-B971-F427A922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FEAB7-2B02-A191-EA66-9760912A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54EAE0-6A7F-A1A6-FAD3-31C162B1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784-E138-4DFC-BD06-E7A83F3191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7A0E3D-0FE1-1D82-3372-DDF840B2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0A38B0-4BCE-6D0C-7F81-05EF6FB2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ED45-D821-4765-B971-F427A922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FF6C93-B66E-A58A-7CE4-24CAB79C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784-E138-4DFC-BD06-E7A83F3191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2D0A76-989A-FBB9-C5BF-BD907F35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7EE0D-2560-41B7-E21D-D38BDAB6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ED45-D821-4765-B971-F427A922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5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832DE-9137-DD89-62EA-541FE29F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B16D1-6A92-37E6-A5A1-7ED023CDF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72E31-5E9D-10A5-068B-2D63DF165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7530C-44C6-1FFD-65E5-0CC45BB8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784-E138-4DFC-BD06-E7A83F3191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D99DE-A98A-F1B8-E1AE-36EEE493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B881E-EA44-F6CF-53F0-9DE1354B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ED45-D821-4765-B971-F427A922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5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086D0-BA6A-796A-0CF9-3B6DDE2A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372A53-ADFE-CD0A-E30E-60AC6408B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F82E3C-6BB2-BE86-2ECC-3EA2CE02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41665E-5ABC-F3A3-3FC4-136512B5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784-E138-4DFC-BD06-E7A83F3191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87164-E2A2-F8DA-4227-CE7AE49C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270197-8E9A-EADF-7B62-4A75C663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ED45-D821-4765-B971-F427A922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5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C81DDB-B147-CD26-8361-FB5D3C3E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D7964-5A8D-875F-8B19-D97523DAF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39470-DE08-94DD-430D-71FC47FB9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BE784-E138-4DFC-BD06-E7A83F3191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D201C-B8E4-3CE0-AB2B-5FE1FC582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FC7DA-E676-A3DA-081B-0028FD8F1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ED45-D821-4765-B971-F427A922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4754" name="Picture 2" descr="13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2024-03-10T15:13:03Z</dcterms:created>
  <dcterms:modified xsi:type="dcterms:W3CDTF">2024-03-10T15:13:03Z</dcterms:modified>
</cp:coreProperties>
</file>