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79565-9F72-B08A-0200-F59DEE3C0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E96FF6-EE92-EC84-0502-CFCA8A7CD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188E36-473D-5BD0-069E-FA87B7F1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FFF9-A802-4372-B3B2-FEAB7AF5D6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5C3682-9768-6071-5F39-446525FB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4772E4-9346-93E0-0542-1A5861BC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DADC-7334-4EC8-9B8B-44FE883DB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17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6E204-C7D8-7FCC-E858-4AE5D91B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97BCC0-96E3-F38E-200C-56F8A45D5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B91924-08EF-AA92-8523-F7CB99848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FFF9-A802-4372-B3B2-FEAB7AF5D6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9A4B07-1A2C-CD21-935E-2825C74A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9B038-C561-4DC0-3B39-5105E2A5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DADC-7334-4EC8-9B8B-44FE883DB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3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D36053-4951-9922-4A55-E4527E1F8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6C7A1B-1412-06AA-0DA6-9D9AD82D9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6E52BB-1E95-ED59-271E-050AAAC3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FFF9-A802-4372-B3B2-FEAB7AF5D6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71CFE-DD8A-ABDD-AE9B-71A16FCD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D36890-96A9-CC52-A641-B06415A8B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DADC-7334-4EC8-9B8B-44FE883DB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69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1ED2A-E6CA-03FB-1054-16565719D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2FB68-8581-42FA-F1E3-EECA1DFDD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B2CCF5-ECD6-8F77-A61B-E43A4D4E0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FFF9-A802-4372-B3B2-FEAB7AF5D6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E79D8D-58BC-D629-166B-169A6E41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90D91B-83C5-2732-4004-29A9440A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DADC-7334-4EC8-9B8B-44FE883DB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57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781C5-9D15-40E5-A06C-69DD38AB8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F42957-3C1C-3D1C-0DAD-7C7AB21C2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C750D-143D-2B7D-2F0A-B6A9FAED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FFF9-A802-4372-B3B2-FEAB7AF5D6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6D1B8E-D8E1-4219-0083-2CA0D116C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FC9B2A-4569-2C95-AF8F-10FC12B8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DADC-7334-4EC8-9B8B-44FE883DB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19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F5B5A-1184-A997-C942-136DECC30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AB82A3-5622-52A2-29D9-A519B5DEE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82FDD0-2675-5D57-4806-7824A030E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27C5A2-DBC8-1708-ADD6-E2173676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FFF9-A802-4372-B3B2-FEAB7AF5D6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A0E344-BB2C-1009-D0A5-34BFFDE3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34CF59-209C-7331-16D4-B916DC3C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DADC-7334-4EC8-9B8B-44FE883DB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502CC-355D-C0B9-3E71-BF107D607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30296F-D25D-59F1-6579-8BC56FB8E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26B549-FBE1-D6EA-6B78-1E97A29B8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ABCF70-9197-378C-2295-C7263DAA1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19B9CE-79D6-FDC1-58F7-025EE4C28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D14877-AECA-611F-A343-96E4637AD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FFF9-A802-4372-B3B2-FEAB7AF5D6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6F43B3-B7A6-5324-514B-8616B9317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BCFF61-A5E1-8B5A-E097-D40C1668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DADC-7334-4EC8-9B8B-44FE883DB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59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6B2DC-7F39-F5CB-D5E9-5DB53CAF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317A4E-AE8C-98F7-1036-586A0DF7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FFF9-A802-4372-B3B2-FEAB7AF5D6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EE88A8-D592-C4F1-B7A0-94BD3853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12A606-23F8-3BC7-AE51-A3A565DF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DADC-7334-4EC8-9B8B-44FE883DB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82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8F0CD8-85C3-8EFD-EC18-DEB47FD3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FFF9-A802-4372-B3B2-FEAB7AF5D6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6D4F57-FE21-7115-DA10-161A4045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F1A0DA-C6E8-FCE3-D9D3-AACA9E25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DADC-7334-4EC8-9B8B-44FE883DB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96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C66D9-9E49-CF47-B489-CC008C2E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2860EC-BB3B-CB49-0A1F-432C980FF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7E9EFA-90F4-7452-F0F8-733C724B9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A3B285-7380-79CD-9E42-1880C1A47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FFF9-A802-4372-B3B2-FEAB7AF5D6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E6264C-E87D-FE2F-51AF-FC336208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3450CB-6968-E0E1-5C22-72145B76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DADC-7334-4EC8-9B8B-44FE883DB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57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BC38F-ED75-420A-F43D-1C7D1F011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87FF90-289E-D6CA-2F3B-0DA4E8BEF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C89BAD-60E0-CA28-80CD-DC5841D61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F64768-DC02-F760-36B1-73D8BE98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FFF9-A802-4372-B3B2-FEAB7AF5D6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396D01-FBB2-AEB8-22C2-FA8BBFE4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801442-D615-E34D-E4EC-93800B36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DADC-7334-4EC8-9B8B-44FE883DB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37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DF2E87-6628-4C95-03A0-0683A0DE8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DA1D61-EA37-72FE-F599-5E0851A61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A7E46E-74D6-663E-F331-3F2480658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1FFF9-A802-4372-B3B2-FEAB7AF5D6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A88B5-444F-38C2-9153-FD25FB12E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59F793-9687-4CD6-F5EB-F1A1ECF37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FDADC-7334-4EC8-9B8B-44FE883DB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49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4754" name="Picture 2" descr="13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2024-03-10T15:13:08Z</dcterms:created>
  <dcterms:modified xsi:type="dcterms:W3CDTF">2024-03-10T15:13:08Z</dcterms:modified>
</cp:coreProperties>
</file>