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8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CFD74-72AD-D7C2-483A-D2F736315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48C111-D825-B213-2FEC-B6298E97A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F1B736-73D0-F242-D7F9-95C55FE50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DAC0-9963-423F-86E2-160FCB8ABE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52AC00-2740-FDFF-E509-DAC66E3A0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147763-A698-01D0-1801-A8485C59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5BC1-FF27-44CF-A4BC-2DD7B31FF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9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2FE1D-DE20-63CF-A5AF-1B8B19785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BC3D9B-6FF3-4931-A6B4-BA798839A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CC3775-0310-B742-50C1-B5E836ABE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DAC0-9963-423F-86E2-160FCB8ABE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7459A-C268-0F13-3695-986DD4CD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B06993-5206-7555-25A3-6AAD85703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5BC1-FF27-44CF-A4BC-2DD7B31FF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21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70C521-F231-2FA3-EEF2-7F22EC5F2E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7E9E06-53F6-874E-71BF-F31F935EA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D87393-7D49-71BD-98AE-34FAAE40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DAC0-9963-423F-86E2-160FCB8ABE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EAF99C-BF15-232F-A31D-82E4BAE7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64251B-B1D2-13FB-264C-5573F5BD3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5BC1-FF27-44CF-A4BC-2DD7B31FF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26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A3D45-CD4A-9F9B-D2C2-2E41E280C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DF7FC6-6E96-ABFB-6B56-E9188F3A7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E85057-1DA9-789A-E7D4-E187D9E92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DAC0-9963-423F-86E2-160FCB8ABE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AA56E4-86E1-6F2E-00BB-D34DD7D6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459A1F-7127-3E72-0ED3-CE6BD677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5BC1-FF27-44CF-A4BC-2DD7B31FF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999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45893-9AA5-990E-80A8-116A99915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E82037-97A1-B0ED-AC0E-BE2175CE9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4332D8-A78A-1D6E-CD80-B3A1EABDD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DAC0-9963-423F-86E2-160FCB8ABE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A22B66-D7F2-86CF-2F4E-A9305FC6D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1428B-3ABD-327F-0442-1F929657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5BC1-FF27-44CF-A4BC-2DD7B31FF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95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AEA48-C58F-A48A-58BD-71F1E571D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77FCD7-2508-50D6-2A86-2956B9BA7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8E75EC-5EF0-5C14-4E34-E777EFD19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EE9C16-955D-C525-9157-8FB1626C9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DAC0-9963-423F-86E2-160FCB8ABE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3288C0-CB67-5518-7382-D764CCDB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AC4971-CA14-DFC5-8B8D-77FE5894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5BC1-FF27-44CF-A4BC-2DD7B31FF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775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37E530-BD81-66E0-76B6-B995D0A51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070469-3856-1EB6-B354-27B726092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AE6BAE-06E5-BE18-1CCA-D52FA6B59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59EBC4-6C0F-1F19-0CB2-64815126F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D7EB86-9A54-00DB-1FF4-27AE3654A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4F204E-0782-60DB-94A8-EAF6A6CD3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DAC0-9963-423F-86E2-160FCB8ABE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5883FE-C25D-5223-F1C8-B44063BEA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F3FE69-9314-25E1-30EC-02EDEDB8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5BC1-FF27-44CF-A4BC-2DD7B31FF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84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A0924-E5C3-BC2E-1B7D-4A7756FCC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A9563D-810B-C3B0-9385-0F3995E35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DAC0-9963-423F-86E2-160FCB8ABE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9E7F23-D3A7-5971-6891-CB70CADB0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701554-D1D6-B7B7-08E7-9B10FD4A8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5BC1-FF27-44CF-A4BC-2DD7B31FF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62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97DFE5-9A57-C40F-B1A9-7C0A2044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DAC0-9963-423F-86E2-160FCB8ABE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5642E3-391D-92DD-5CB3-E18B4B6A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D1865F-2635-C472-1A13-BF81E49C5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5BC1-FF27-44CF-A4BC-2DD7B31FF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0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5BADC-1FCF-FF07-9F71-7527FBA8D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2637C-A405-73A0-B733-0E5746117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E923CE-AC5B-264D-A437-F0DFC0F1D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8241BE-DA1F-875D-6898-3D7FAD1E8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DAC0-9963-423F-86E2-160FCB8ABE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A4B18D-E2AC-3026-6580-B0D91A5C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55E4FB-898F-1C5B-ABBD-E11EA07A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5BC1-FF27-44CF-A4BC-2DD7B31FF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94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DF5F4-1800-5084-1583-AB50290D3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19399D-360B-07F9-D64E-DD34598CD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F51F1F-95BC-1AA8-17BC-B82AFD32A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012555-AD08-2DA9-7972-8B9F02E9E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DAC0-9963-423F-86E2-160FCB8ABE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F99B62-CD36-B20A-631E-9E5F49C86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B9E264-C946-F79F-3E2D-7897616D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5BC1-FF27-44CF-A4BC-2DD7B31FF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563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B07795-9652-0B6C-86AA-F61438640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C2F630-C203-024A-C8D8-105D4EDD5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AD6E95-D9A6-F348-62D3-163C8D060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7DAC0-9963-423F-86E2-160FCB8ABE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6E00A1-B62B-E53F-61CF-8ED5811F5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9E4429-6A71-98D4-BE4D-FDD838B0F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E5BC1-FF27-44CF-A4BC-2DD7B31FF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176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8850" name="Picture 2" descr="13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2024-03-10T15:13:22Z</dcterms:created>
  <dcterms:modified xsi:type="dcterms:W3CDTF">2024-03-10T15:13:22Z</dcterms:modified>
</cp:coreProperties>
</file>