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4D9CB-C64E-B8A0-C285-39A55AFF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1804B-E5A0-2D8C-B29C-DE784862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5B52-74AD-E36C-37DB-76A2155D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BBA1-59EC-EAFA-919F-8266A68E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4BE1-B92E-E250-A2B8-C7FEF690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7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52B71-F4F2-E314-AD3B-889EB1F1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BEADB-352D-54F8-E25A-E7CCC749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99B00-DCF9-080F-A0E4-E775CC88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A94CE-1750-434C-9EE2-352CAF8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1B613-BB61-CF1E-E139-4C9123E0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2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CBA4B-D96B-1928-9842-02372A3C3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22A5F-45C9-1BA4-9F36-F874C7E8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CB4D4-C1BD-E72B-259D-F21369CA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4CD8E-25FC-123E-790F-95741D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C57F-36D1-8F05-1733-153D0928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215C4-E4A6-8A14-E975-5B48BF31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DEEF7-646C-B3FF-C9D0-8FB7B822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503E6-3B62-540F-EA69-031D50EC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29EFF-279E-A4AC-99FC-E5C5E287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652E-6FF1-0CEF-3143-D230B17B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E2B6-8602-973C-69B6-19388CB7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900B-4762-415B-9CF9-4D09FB6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8234F-97E3-CDE2-3AD2-629CDFA9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881D7-43F8-C4F9-B096-6AC9D64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7A385-C05D-3386-7798-EA79C4D4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FA078-0337-0C8E-A15A-D5BE4C0F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91F67-4CD5-3E1E-7A0C-DBDF6226E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6899D-63F3-8EAB-A4FA-94CD5360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C4CE8-E94C-1252-3A4D-BED3D601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81C45-471D-A051-B8B6-F00CED1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54069-E2BE-5D91-3A4E-59FF6EC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12B4-AE1F-0B38-C822-8C76C319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45AB5-D168-70BD-3F08-86131D9B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DC15B-E643-B31A-E3FB-86221F2A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D4081E-3A5B-D5AF-4D14-ADAE3F05F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BC467-2D36-E608-DA75-CB7878DF2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A51205-81A8-1EE9-1585-7BC67622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56FD9-53F5-9F09-73D6-89760D25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B0A9C6-3D68-2B29-5899-4E01C8D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9421A-28D5-25FD-DA9F-FA76AF69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DC5B84-DABA-D234-44A5-0CB37A8C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F4A26-2B99-9CDF-B15D-7100DF89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B0BEE-79BC-181D-4EB2-ACA8632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7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AD0AD5-D59F-7B6C-45BF-F17FBC8E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49F5D-A9FC-5290-F051-CD990A44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4711F-83F0-4372-DA15-6676E984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1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48241-8A32-5DFB-4A72-0F2640EA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EDA8-1CDC-9532-C6B9-D8BCDA4A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A54EC-2E93-7827-E6DA-E23B1581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93392-E08D-828B-BA29-CE966026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1C0DD-4F40-A180-DB51-979117C4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87221-4B75-2363-FD5D-400E6FC3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3A83F-F37B-A3C0-E825-E0C4BF2B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C2174-D755-F0CF-25AB-53155354F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BF1C8-7162-3835-7031-1FA391F1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E19A4-AE88-5A17-1B49-FA522011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0294-E330-DF60-8BB7-E0B4E03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0695D-1CFE-08C6-00DD-7DF181E2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CCA86-920C-B41B-77A3-17DCAFE9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44721-7DF8-499D-9DE5-D214A077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1E74E-3D9E-B48C-A234-71D2081EB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919-777E-43FB-A040-B01E79A09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07A96-C566-4CE1-9830-7D796D84E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1E3B5-4B03-AACA-CEFC-B6A04B1F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1BA5-AB31-4DED-97BE-FA18ABF43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22" name="Picture 2" descr="1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2024-03-10T15:13:34Z</dcterms:created>
  <dcterms:modified xsi:type="dcterms:W3CDTF">2024-03-10T15:13:34Z</dcterms:modified>
</cp:coreProperties>
</file>