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DE58B-4E45-1AE8-66E8-1B1C1983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ABF1C-0B78-C205-8454-7854F75BD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42F9F-A4F6-3E31-E74F-1890ADF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872E4-BA19-EB8B-A5AC-98E3838E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C51C2-7D34-4A32-4725-5B4AE46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41F74-673F-A758-9DFA-5D61F845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9D971-D64D-A363-E595-3459AE8E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5DA14-3B12-39B8-25D9-4F82550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6CF8-AC17-26C9-4EF1-5BAEB99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7A69F-50FB-25CA-9794-0621CA58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05DAF7-500E-4206-D546-02FC1AAE1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C1BCB-B485-F7C5-BBA3-89473AE0E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662D8-2D19-6949-31AD-307E195A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0270C-9C36-F31B-D006-9771BB24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9CF15-E765-3559-D165-1D30849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481CB-D6DD-B562-B344-A3C910B1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0E8AF-7D8D-0363-CCFB-A72A29D5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E4112-C0C8-095B-D776-23620062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0176A-0D7F-D48E-B213-73C96A21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39E1A-DC69-3C9B-ED3C-A2EE3FAE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53025-1A4A-8A0C-0B1E-47816988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E05C7-3835-375D-5D73-FE4262B2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092BA-F327-AAA6-DD55-A9436DE1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7A6B3-C161-DB23-F0F0-6E419823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AFC7-F7CE-8FBA-819F-1FBD74F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3644E-C056-D00D-F02E-5F388967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23296-A048-57C5-7068-7B4E22A57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47A4DB-53D3-DEFD-05B4-F16313146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530CA-F45A-D454-F463-9136E073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B241F-1E5E-268F-2097-211AAE9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AFDBD5-F6A0-D1CC-6C61-F7132A11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B824-BED4-AB54-848D-A25EA155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513ED-8513-C9E7-9CC9-4254918C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F7B3D-915E-5012-3629-44B0588D9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7F396-287F-DBAD-B052-41243DB3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72579-3ED8-FC86-4FF0-3167E858A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8AAE28-5BD5-5074-3DD5-1C47DA5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E11B5-5DEA-B63C-3711-814DBE23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4AD44B-7CFB-5CA2-ACD5-7F9B7563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7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327F4-6275-84BB-71F7-E0C7828D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E8AC7-CF41-F21D-A8AB-0BE1F8ED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D55D47-A6D6-BD33-31C1-C98EB3A9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5B881B-3A20-6631-1691-1379FCD5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7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971CD-20F5-38FB-3553-73303174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E3831-FB67-CE84-FE05-740FC1F7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A166C-BC64-9D2F-C6D4-B5906C01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1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9D8D-F88C-2E49-CE95-DCB23F72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76FC9-EADA-B0CA-779D-FB9969C8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C81B4-57BF-AE59-BF27-AE69E6BC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A8002-BDE8-5CFB-1C99-2F25028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9DE64-0436-1233-D9F9-EA752CC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27650-7AC0-FD8B-859B-7F7B0952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2B8E-3980-E71E-980C-32BB34F2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3AB625-9662-578B-0F16-28AF77FD0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62E66-5375-D793-97EC-A4CE6B01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CE5C4-E773-D2A5-26F9-502E5269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E5C1E-BF09-7FB2-8514-107F498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6D48B-4614-CA73-24D7-9D7D9CE0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AE365-2DB3-8FB6-BF96-1C5A3D6E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CC7CA-A78A-575C-253F-DD773947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33E85-3B91-E2EE-D4E6-83AD5D59E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4FA1-566A-46F1-911A-2F8C2F7D0B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7CB7F-E50E-7CDC-2FC3-617BDCCA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2C0A4-B039-B66F-5694-C2A036E29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E022-C1EB-480A-913A-58046B6E5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2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114" name="Picture 2" descr="1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1139" name="Picture 3" descr="13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2024-03-10T15:14:09Z</dcterms:created>
  <dcterms:modified xsi:type="dcterms:W3CDTF">2024-03-10T15:14:09Z</dcterms:modified>
</cp:coreProperties>
</file>