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8F43-7DE0-8D83-354E-5A813A40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1172-9BF1-C4B6-C80C-98E710A66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105D7-DEAA-DB08-8753-DC7F025E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EBD4B-540C-0762-B05A-51BFD0A4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5FCDE-01DB-9AA2-CC4D-79AB0D08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5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773E2-F13B-D775-0186-21810B5C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B0D14B-FB52-6ABA-1271-52AE0FB92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92BDF-CCC6-35D8-73ED-E56360A7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FE5EE-F10C-A498-9986-A831E7D6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B5109-4ECF-A462-964C-9D4F42A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D4CF7F-ACEF-2387-0862-06C8241F3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89CAC-71BA-CDAD-9134-46E3BB28F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A646E-64B7-A1ED-FD08-0325B1C7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3F4FC-2A68-6E8B-880B-22699B38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5BE3D-F15D-E735-BE48-7B3AB609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8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F70C-90E8-A9E3-ADA9-55594BAC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7649E-A47C-F88C-148D-C77EF7DF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17CEA-5A63-4A8C-CE72-0147B2CF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5110B-BCF8-B98F-CAEB-ECB08962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68181-F998-FF1D-C586-4C1049D7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5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31E9-E39E-BABB-8786-523679CE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BA71F-0E73-661F-A5DA-F15089CC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FDF4F-3BED-75A0-D69D-2B61609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94A9D-37C6-CE7A-6743-D0C9D2CD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5694C-4232-B285-F92B-937AD29F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CB60-1017-6133-F50A-C0577999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6636F-9DE6-F539-4E7D-B56585929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4EEE1-6D00-336A-992C-34DC990E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1C2D0-094D-1625-3032-68D35AD8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4AA94-05CE-BFBB-7237-A4BF2BE1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AD561-F27E-AC9E-96A3-BBA6C60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4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6B0A0-5480-7165-2365-41832453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7C21F-52AE-F45E-0D74-E9CF7ACE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69A20-E3B6-4A05-79F6-542FDD747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356CE2-1934-FF66-AF22-27EE3123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F6900-2CC1-9F8C-0E2A-74D6CD41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6A6E6D-8D56-B264-D1A4-500D7E5B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298D3B-DA38-7D85-329A-63E2659E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1A98E2-C2D4-13C3-0C7E-A6CFEC86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9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7FA20-9207-CA4E-3949-25E9A112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9ABC28-8A57-9EFF-E441-E2FF933E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105418-8134-91F3-D162-5581AE35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56155-223E-1216-A5AC-38676934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2FCA7-10BF-4F3A-0DA5-CB32C83C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CD91-6CA7-F9AB-7F48-DBA45CA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EB95CC-D6AE-7A9C-AD86-8E6C81E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2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FD1F-7B49-3258-9534-718CC8B5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CE746-E888-1328-27BD-2062D9CD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A6A8D-C856-F3F6-FB55-4EC1FD6A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EAA53-7785-7ABA-6DE1-EFAEF605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90E6A-0D3E-69AC-6020-3814E2CC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DB2DA-7A25-C6EE-04A1-E5AD1EE9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7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88E1D-DA10-AB4B-5C1F-07994656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8B3AC8-E80D-E5F3-1FAE-0BCDFD23A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DFA20-4F9F-91A2-F5CD-B4DCEEFFB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8E910-12E1-2442-CBC5-3C20768A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22264-D594-75BF-CED4-8B3041D9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B2A79-E55B-950B-08CF-56B9C4A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0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91F469-7F37-9B26-2C53-0BA0430A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40EC6-889B-8FF4-FE7B-611CDF0C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FDBB5-51F2-DE22-664D-7505377F2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29E0-D881-4C56-B0F2-448E1EC38A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BD0CC-5B1D-CC4D-EE3C-C3A5818C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0E40D-A742-150F-95CB-9EB10F5E9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DB28-F1CD-4FD4-B20D-EB4C6144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0114" name="Picture 2" descr="1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1139" name="Picture 3" descr="13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2024-03-10T15:14:14Z</dcterms:created>
  <dcterms:modified xsi:type="dcterms:W3CDTF">2024-03-10T15:14:14Z</dcterms:modified>
</cp:coreProperties>
</file>