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E1463-E46C-1897-0809-3713000CF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5B8D9-24E0-041A-A609-12D29406F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09307-5444-1E98-3A38-62032B84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DE509-6B87-8E5A-771D-68382375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76C55-C4FF-D769-31A9-12B46907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8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F7719-0C33-762F-F635-B4A5F133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C7182-25AB-003E-70FE-CC2D2D969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19F03-D361-606A-4AF2-A9AB2A42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72817-9EB2-B7A2-EC24-E0EE871C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C9BB-AC80-285A-1159-2CAD7D1D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0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0EC09-FC56-6CCD-FADD-3087DD61E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CB142-D16A-2BB9-50F0-EF6584839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6C56C-0CD2-CA15-4E34-7CA17379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4AEE1-5AD4-8DD8-02D4-B1758BF3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9FB81-8711-119F-EFD6-781AEF7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6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0CB7D-70E7-FD5E-20D5-86BC64CF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C1177-9A6E-B397-008E-AAF6C4A6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1C9FE-5E70-6CF6-9B5F-B7FED577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678FA-2729-0312-B7F5-CD1FD9ED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09B87-CC23-A396-1ACA-E51D2CC2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4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DB08C-FEE4-5E8B-6F1F-62A89AE0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AD8F2-AF00-113E-39B5-B6B3BE93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9D38C-01CE-0983-5E15-8DA0CE6B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90A82-08F0-F6B8-BA57-B3F8CE69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74A27-FD72-0D9A-2431-F62502A7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5F55E-AD1D-D12E-0664-BECF5F7D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E763C-172A-C668-672E-B9AE04BBD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D0F14-367F-2496-645A-A420AC360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DDC58-7E18-476C-ACF0-E5F9B4BE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7F411-46A7-BDFD-8E2D-FC6823FC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31771-D9BC-F443-6B96-53CFB20C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9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513B6-B77C-02BC-E875-02CB0F99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5404C-487B-1313-A504-0AD71F7AB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4C2875-169F-FF67-2158-242A83A9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0A6A73-1804-E953-44DF-55697B9D4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BA3326-5F3F-95A4-C884-11AB5CAEF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0E5D95-1A29-19FB-F1C6-782F9C47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34B70-516C-3DAD-D9FE-498978E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06D604-94ED-5742-8C9A-8195F172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8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5E2EE-12E5-2FA5-E5C5-56271068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E2D768-9012-5797-1959-787D4979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35A87D-3095-6721-BDC5-BD7862CC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5BED58-2BB7-ABD2-C894-DE69A006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3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8F2DDD-E02E-F93F-E413-D7EF73F8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57952-14C5-FAA5-0711-101C13FC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84177-21C6-97B8-26D5-F9F329B7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7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6559D-2DCD-1EF8-5B75-C608CDB5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80231-EB0B-D4B9-2682-926B2F9F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941DC-EC30-F428-1175-BFDF401A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947BE-4406-4447-4267-FE9EE196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97396-D5FD-1D55-AD3A-729D59C3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D3523-D844-6FC3-3BC4-2CB5DCD8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8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6A072-B5A3-AAC8-FDB4-B568B32D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81C90C-A0AC-D9C4-BCFC-50DEE81F3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439C5-BA5F-3F74-9834-E61264495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DA08F-D967-4BFE-7843-8099796F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3C0F2-56CC-0DD2-4751-4BE19860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AA755-5B77-4A92-9AE6-C6D97873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3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74DB8-853C-6926-B246-765A6557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10255-009A-D73E-DC56-6EF4E9F7B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74E56-DD6A-C0AC-F093-01161673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5592-89BB-45F9-A353-19B7481D4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32639-BC91-1A38-6DC3-EFB5F2DD9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BC9F8-14B6-E128-8F2F-40DA63E2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02FE-6186-4D4D-B8CA-C9369787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1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62" name="Picture 2" descr="13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2024-03-10T15:14:18Z</dcterms:created>
  <dcterms:modified xsi:type="dcterms:W3CDTF">2024-03-10T15:14:18Z</dcterms:modified>
</cp:coreProperties>
</file>