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CDBAB-35A9-CD26-B719-B38055211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55D2C9-A809-26FD-FB34-51225FE4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7E4F1-7E78-9EFC-C8C8-EB4C8D45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7648-8606-4F34-A1E3-C60AA3E7C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AB9FC-841D-232F-F1F0-9DAE9EED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B67C0-B256-82CE-2BC8-CFEEF496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ECB-265F-4B49-A5E8-C99842B98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4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8557E-1045-43B9-9897-BDBB7FE0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4E2D65-6DBA-D82F-FBB5-99CF94012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24281-A936-C4B1-F443-66BA07FA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7648-8606-4F34-A1E3-C60AA3E7C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EFA10-06DB-D2E3-485B-D798B05A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71BC3-7AA6-ABC2-41AF-BA450DC0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ECB-265F-4B49-A5E8-C99842B98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8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FD4D74-238E-9826-748B-1626712E0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058072-25B4-DB31-5924-AFFB114FF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149A2-C61E-3DB5-2EB7-AF53D8AC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7648-8606-4F34-A1E3-C60AA3E7C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BB891-F72F-3E6B-1FFC-BCF5E45C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3D01E-836B-F647-1FFF-91FB5847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ECB-265F-4B49-A5E8-C99842B98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7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5B059-8F9E-1EDF-E3CB-80602948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05CEF-C2E5-3C75-0112-53596194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BBEEC-C08D-A279-79A2-B9659121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7648-8606-4F34-A1E3-C60AA3E7C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244D9-FDF5-E730-4EB8-D4626475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76E86-506C-D4B8-18A4-27EA7F31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ECB-265F-4B49-A5E8-C99842B98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38681-9543-9B05-E32A-281471E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118C6-F3FB-20C9-0B05-95447A87D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FBD10-43A6-F744-BF6C-F05D563D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7648-8606-4F34-A1E3-C60AA3E7C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8BD25-EDAB-EF73-243B-C33EBABE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ED431-E71F-A140-5927-A31FF871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ECB-265F-4B49-A5E8-C99842B98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51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D5FA2-C1DF-DFBB-25D8-E3857DF7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5DB69-3405-8D74-C455-18936BF6C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98C840-F40B-AC1F-09F1-9970EA2B1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2D4DA2-93C9-612B-5515-36E7AC81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7648-8606-4F34-A1E3-C60AA3E7C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0F2CC-3ABC-4D65-66F1-6289C24E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624EA8-9EDD-C944-406F-D897AC87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ECB-265F-4B49-A5E8-C99842B98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1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01EC-4128-3B04-BCAE-E5DE9CFD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76020F-AD01-9823-2910-467A6B86A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37552-33AE-C3A4-0E9E-1B2319185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F7FE0B-380F-6E6A-E399-7A0A528EF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12DD41-3846-D78B-1D02-98BC2C351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F879C1-4E3C-F097-F495-3BFAA0D8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7648-8606-4F34-A1E3-C60AA3E7C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2EDEFB-6197-0D1D-66DD-0670AE8F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70C21F-76AC-C6A6-518A-DC0EF0AB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ECB-265F-4B49-A5E8-C99842B98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4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5C5C2-42E8-AC63-CF21-BBC1303C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AEF735-5B23-2251-7E25-16A82947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7648-8606-4F34-A1E3-C60AA3E7C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9FBBB3-ED9C-AD92-D6BC-BA313D9B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4D1DC4-917C-381B-6F1C-565E20BB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ECB-265F-4B49-A5E8-C99842B98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3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591F20-760D-0DD9-BB06-222ECCF7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7648-8606-4F34-A1E3-C60AA3E7C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B4ED01-DEA6-DC43-B371-30CE24F0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FEB60-A43D-BEC1-AE6D-2099F2D5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ECB-265F-4B49-A5E8-C99842B98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7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579DC-60A0-5B55-A44E-A215A3E3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B8969-EFC9-4591-E82B-B4234F5F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C75EF-A711-FEB6-F04B-87E46A0D7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7C74E2-45F5-2C5F-F9E6-DF614CC2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7648-8606-4F34-A1E3-C60AA3E7C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B2ACC-9232-74B0-846F-AD4A1DEA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07A78-68D8-A958-8D8A-84012F49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ECB-265F-4B49-A5E8-C99842B98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0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FDF8A-5E22-6583-9F5C-89746098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75D7DE-7488-4DFC-1E23-8B492C928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39E444-FBF7-CE11-1A1E-1A4544D4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EDC77-B583-4EF0-6BC2-0241C6ED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7648-8606-4F34-A1E3-C60AA3E7C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967B9-46BC-77C7-B0D9-C3F9F6DD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F7655-6780-F5B9-2843-816C9170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ECB-265F-4B49-A5E8-C99842B98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0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480E78-5187-71E0-CD67-EE591616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3CF1A4-AC75-6236-2370-E5B3D897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F3D35-A6F3-19EE-73C9-987CDBF2E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17648-8606-4F34-A1E3-C60AA3E7C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064CB-17FB-9851-0C09-18B2E4209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A3271-3861-6E9F-5FD8-9628BAE72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ABECB-265F-4B49-A5E8-C99842B98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9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62" name="Picture 2" descr="13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2024-03-10T15:14:22Z</dcterms:created>
  <dcterms:modified xsi:type="dcterms:W3CDTF">2024-03-10T15:14:22Z</dcterms:modified>
</cp:coreProperties>
</file>