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8B649-D036-88F1-C6FC-B7338CC6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EB58B-E573-A7B0-978A-1BF5719D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E9181-890E-8844-DE77-B9740EB4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2CBB-9D16-C61F-285F-EF713D72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8E1E8-7479-875D-81B3-BCBB84A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3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E403-04B4-04A4-38FE-4DDBC292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6142D-5D9E-38A6-336F-29D8B4D8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15985-1859-5994-F3D9-B97CD1EE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95D7F-E870-33A2-C600-4E98F539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5D6BA-6952-0682-2751-F622A62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2F0C3-7A98-1E81-4D53-87122576A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2291C-B8BA-B859-D257-0F941C97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4097F-7CF8-A42E-A229-1E13ABAC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D6786-3B6D-AE40-C33F-6733C735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D07A4-8A35-E4C8-4C9C-52AAE43B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6EE7-DC0D-5542-CA91-115681E3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E052F-2033-821C-6699-B661FB8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515E1-22F7-42D9-4C1A-DA01B3E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D2217-21B9-ABFB-6523-132B689C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83B7E-94E1-9ECD-4569-C730DE64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B334-DF7C-8704-42DE-551AB1E2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18292-A252-B518-8EDD-885CBD74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BF5F3-E0FE-EF4C-0E77-2E3335D3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C7A70-481C-CF02-6884-8FD3E7F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292FF-0533-2341-C8CA-A0B3FE2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26D0-DE1F-9CC3-DECE-C9B3D97E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DF29-E89A-C970-AEC7-2C24691D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762A7-2668-FC41-D92F-81E63460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883C4-3580-192E-A186-4BEF7A7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E8AED-B3E9-0757-E1AE-30E44ADA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71A2-3F28-DA5A-E185-95833DDA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6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F70D-4CE4-F21D-C991-FABF4CE1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2BD38-E42E-10B9-5BEE-13EDA92D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F92E5-04C2-0573-D00F-F22C8FA0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598CE-B6BB-4DCF-B706-05CFE69F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8C41D-3842-B788-2645-4D8D47AB3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A6BD09-1B33-714E-EA9F-CD5ECAB9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79E7B1-04D8-1612-3304-70B754A7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7D07F-FB43-AF58-D064-A53FC490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C26-610A-1690-EBC1-854E04D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D8762-70C5-FFE9-B1B1-2B6618BC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534A1-0CE6-82FF-3915-FBE1EE07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4D870-3BB4-07FC-A837-9F7F3286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5DB05-A80F-0873-C696-F329A93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96DD2-E5F0-80C2-6C0C-5571FFAA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23C0B-4E49-A69F-1EE8-72B5008C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2751-D318-314F-D6B7-755EBDC6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A7FD9-DA41-8501-CFBF-F47AFB39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FD549-167A-1D82-34CA-15F3F4D5F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543A7-1276-05B9-1AE9-90822216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DA83-D095-FDC9-1735-93B5454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30232-B3ED-767C-CF44-2F4A2E5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7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97870-0C32-D218-FEBC-59A859D4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FC125C-9C8B-3076-8F7E-2EF5AD39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1CA13-2D91-9B1C-DBEC-B82639A2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34A7E-CFB9-91FD-B62C-FCFFE837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56D6C-8439-3D44-5E87-26500F37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EDB92-B18B-9C3F-A593-9F2BA80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B74F7-2972-2591-6F1C-1E50CA0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B0759-1BC7-961B-F30F-25E1FB6B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939A-1E0B-883C-3A03-3DD59A4A8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5AF2-DBCB-4930-9C0C-A191F1F08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D1683-BF33-96DC-2B93-129C4E44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78B5A-A0C3-9284-E167-54F59F20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37B8-7CCA-451A-A897-5CCE05D8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210" name="Picture 2" descr="1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5235" name="Picture 3" descr="1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2024-03-10T15:14:27Z</dcterms:created>
  <dcterms:modified xsi:type="dcterms:W3CDTF">2024-03-10T15:14:27Z</dcterms:modified>
</cp:coreProperties>
</file>