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D17E-315F-E9D4-B5FF-059A9EDF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A2003-3B79-B7CD-ED6D-45DB3F0A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0B654-E098-B7CD-E553-D19269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37D92-FAEA-C1DD-3E9E-50076922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7F4DB-F262-F0E8-A404-79915C4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3A44B-8F9F-6C2D-D2A5-B8FF6423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B1FB1-4BA0-C519-8754-009215058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56E04-797F-3E16-9308-0D0FC4A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2AB33-6791-B1AC-1E23-DFCB95F9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36925-5AFA-14DA-4041-2AB8ABB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4A855-E110-A58C-507C-12DF11EBD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0A6B7-4825-EC64-EF00-5FE22EF2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E88C9-6886-846B-18A6-CF78839C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2511-3E69-7BEA-BBE7-EA57F3BD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CD96A-166C-C9B6-5A6A-6B2BA342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D2CA-3D85-48BC-A6DE-032D7604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68F1E-86F8-85F2-5320-34677A25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84FF9-DD22-8D85-B423-6EF040EB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17056-7393-B830-81CB-62DA30F1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6D609-14E9-88F1-27E7-C1E59CBB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43C1-ACB3-EC91-FCDB-4B7A7930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8F0FB-96B3-ED6E-9733-84250F04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1FB2F-66AB-894E-190F-8FF0D0C5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55A8-8E52-A79C-9B0A-F67C2163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39A77-9BF9-6531-4F23-FC303AA0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6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A3A2-27FD-0ED7-C28D-71A8623A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5CBEC-F90E-3707-CCDA-778292572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AA979-E819-58AC-3A0B-8677B39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8E0AF-C17E-6CC9-A725-036B193B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43642-E34D-BAAA-2921-D9DDE703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C1FCC-ED5C-801F-791D-2B8F3AD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4DDC-DC19-8335-562C-D11880F5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D4758-09C3-35B2-EADC-A1833E1C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7D17D-BBBF-02C8-806B-F1C43583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6872C-58B7-796C-DAF3-C13FAAB77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38CBCD-89F0-E708-16AA-2680C43BC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548F9-C17A-04A3-1001-49A91A2B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3FEB0-C35B-881F-0379-C1851BE4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5FF328-2805-2631-01D1-3239114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1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2E627-C313-5A60-4AC2-EE1D81B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03C67-7D11-4466-529A-6B1C8A6F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F7AAD6-2FCF-9922-0979-E1DE3F2D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3D568-3AC8-8FBF-BFBA-A6E96C42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19417-13B2-0F6B-C697-B0A049DD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CB801-894B-82AF-0746-34E41F63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7A869-A6FA-310D-2229-BAA01142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F7DB-3A1D-D633-93B4-5458BCC8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DA782-569D-19B0-627C-9516DB7A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3A23F-9B51-5D2D-6ADB-F2C94F67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816AF-B13F-85E9-DDC6-89F6E464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8E639-2F1C-8823-B837-9863F49C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E62E1-4F91-47ED-85E8-29279F9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2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8C14-33E1-F5A5-DAF5-0BFD277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AF081-3C9D-74A7-DCE8-D3AAEC03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1A1CF-BC0D-075A-183F-32C4E192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E710A-5092-61AD-6C26-B9EF812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B6CF0-4588-F05E-0B5C-02E0082A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6F9D1-62D5-A8EE-3911-1D81AAD7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5B98BB-FA36-F078-08C6-951CD36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9E845-2BAD-66C3-0384-134D23DB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C42F6-287E-94B9-0BF6-19611FF8C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8BA1-F2C0-4024-8A1B-5989772EC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27C9C-FAD4-E8A1-712B-E154D5EC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063A3-9F27-EC12-1DBB-3C321387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9A6-3634-4E6C-8FD8-24BB0646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450" name="Picture 2" descr="1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2024-03-10T15:15:08Z</dcterms:created>
  <dcterms:modified xsi:type="dcterms:W3CDTF">2024-03-10T15:15:08Z</dcterms:modified>
</cp:coreProperties>
</file>