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BDF8-7D73-79BE-91CB-F30C3E5C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F59868-CF84-CEEF-65E3-2CB76A8E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FA781-2C94-F652-E551-9A675AC2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5DC55-DD13-AB35-E04E-8AFC9446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9CD1D-355B-6E9C-9551-E3FEA295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25C3-0151-C564-E106-42F73B19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0A536-EC12-C18D-1EC4-4BA08218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F5E46-C374-26AC-7799-1B270DDB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591FA-7DF2-EC68-E9F5-807CA69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7935E-1B83-8D58-731A-D1A43C44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519337-0D8B-8009-0B06-0FE9B8AA1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59E77-721E-88B1-2374-1A59A8378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1AEBA-82E2-B3EC-3750-519F3895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22B44-7792-4274-A840-BC780085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A8C64-89E5-86DE-5959-D8D88979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1C2BC-9958-81EB-2ABD-956E8978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64DEB-18C2-5A3E-C790-A950ABEC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21502-D416-C970-DA02-CCC86218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D8F3E-75DB-74C5-BD2D-08DB98B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274EA-3F71-DBB6-9538-4C92D9CD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C063-88E1-BF0F-050F-B44CDF9D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AD701-C2EF-477C-F27B-4D6B5D66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6A08A-C619-0929-36FC-FF909D1B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34AC2-B551-BB02-3A01-D15E61C1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00333-EBE0-66D0-56DA-080CAE09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1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1FE64-5F0E-0866-CC7B-100D019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5462-968F-65D2-1E44-B045E46A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5BCF7-FF07-DFC1-F585-72F37FD5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7CB3B-C678-29EC-E79E-446525E9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9CCB1-A6A8-7BD7-EEE6-70EA3906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8EDE8-2FE1-9913-2454-5AB0C32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B3C1-ED54-57ED-98ED-B8D4A537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CD007-57AD-AB39-DC3B-58B1343D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3AABB7-57C9-41C4-46FC-47568DA2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05096B-CA49-1DC5-A947-742EFE490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BE81B8-0717-3213-405F-267B686CC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F739A-1CC1-9BC9-A6EB-22660AF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2D176-6A7F-6F42-0607-A7208351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C1243-ABB7-92C8-6A1F-BA512012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8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3E725-E3A6-A6FA-7F46-604C6141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A50C3-321C-D65F-7D5E-13FFF4DB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6365A0-D9F9-ACDC-A7D5-F1596AC5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57F0BC-B229-AE2B-971A-22C7CD6A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F90015-5654-F939-FD5A-7069B78A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C8122-7C4F-5B34-2107-FBA3A949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B8748-0903-4E97-8C56-6B2DD040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1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8203-A933-C790-110C-6FEDDFC0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48253-2BC1-1453-F603-92F4D5CD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4B565-9A49-D480-4CAD-9BBCB1D9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217E2-3CEA-4B53-724F-4AE2D9B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B1379-D952-3B5E-CBA4-B7AEB443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C9253-F198-384B-E99F-5DC5723C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A282-D2F6-8D0F-F519-50B51DAF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1AA4C9-1CDB-CC55-17EC-170D65FF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C03F95-111C-B9D8-58C9-5B0C89674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2748B-F369-B8A7-A82F-F7ABCAB2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2C14-D84C-65F2-B88C-96B9E7A2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075A5-CB1E-07AA-A630-20A820B0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8B9D4-1F99-681A-9311-69481EEC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D08A0-1361-A409-D85B-564CC94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00D9F-50ED-F6CA-1093-F5C09CAE9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AC34-043D-4673-BC55-E967B421C3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90256-F001-273E-D715-E6F42261A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4BE21-A520-CAF3-750E-284229A1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54D3-E13E-486E-BFC4-CE9C3EA87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498" name="Picture 2" descr="1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2024-03-10T15:15:21Z</dcterms:created>
  <dcterms:modified xsi:type="dcterms:W3CDTF">2024-03-10T15:15:21Z</dcterms:modified>
</cp:coreProperties>
</file>