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CB24A-9FD7-5C76-BE35-A29FA6E75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31994-9710-CA23-36A5-B1B1AE02E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B912E-BA1E-CFD5-AF9C-BC6465D0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01395-8F8B-5E47-D179-334EC31B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CC6CF-2D52-F190-0F86-B0A76174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2C7D9-3F84-59F4-3D8F-E169266E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232A7-2DDA-2CF3-DC31-F0AEFEE79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CE989-1FA0-9DC4-920D-C84A2149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7AF70-74A9-A5B4-DCB3-1254C1D5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FF5E8-05CC-7E71-05B4-1BBEFB7B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9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6C3017-C27E-CB46-6CB4-EB909C600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75E480-1D40-5EB8-5BA1-1A03C45C8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109AD-CAF7-ACB4-9842-057A76B4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69A98-6ADB-1749-AD2B-D99F7768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D40A2-08FF-24FD-9BB1-F90E0FA0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5444F-FC97-6312-579B-08429E59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3E382-2F59-FF52-CCBB-BEC226A7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C2F7A-266B-8A6E-E729-255E7CF1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E3E5C-9F70-B34D-F678-E83136EA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E5FCE-8572-F8A8-41D6-03C23BC0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23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0F6A6-C510-552E-4171-50D684ED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FF6AE-FFA5-3C75-4B52-E10BDC8E5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B4C9F-C9BE-C16D-2943-F1BD92ED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1C1BC-2ABB-A3FD-EFEE-2E1B32A7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0C25D-842E-FB7B-3B5E-5BE7598D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4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93E5-A027-4983-51A3-71975915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54117-3C93-1DC3-C6E1-715A8D783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E0777-4D8D-D4A3-DFC6-E6C84C59B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84335-E71F-AB17-6821-4F4FF998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63CD1-B081-2448-7450-B744BA29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8B3EB-48CF-3988-EA25-B27639C9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5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DAE12-6F44-CD65-7472-4F98E8DF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EFEBD-A295-A0EB-872E-DEA5DE87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43C150-DFEB-0717-2ACB-0906C202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E6FA51-A937-3DDA-D88E-0514E1988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5AE8D5-BA89-D997-3021-CD380261C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5B7B2D-984A-047A-DB32-F47D1106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8D263-504D-4EB3-374D-07585AE7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24C205-7D84-3B95-FA48-03CAC3C9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0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A3711-C8A7-D7A6-A136-9C6432EC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481D0E-A33C-270F-7D3D-225603A4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93FE75-CFFA-3B79-66FD-BEAA8213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85AE6B-7129-9D83-55FC-D37A69F3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937448-C637-36B2-10F8-697DC717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40295A-FE49-2BF5-636C-66381888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E59F4-C8A4-D69F-EAA5-701E33CF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0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DB25-7391-9A5A-403C-990EED47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2A191-B9C5-FE60-51D7-797698E5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3FC50-4632-B245-DDAB-5472408C5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E1C37-4B68-2CE0-E6F0-B10EBCAC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108C6-983A-4200-1C2C-E353861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70E04-2C4F-BB3F-C752-4BC34A2B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0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F55F-7A5A-8D34-9F4D-565498CB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340DFC-1941-534C-4C6F-D80FE12A1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38BCB-D1F6-7038-4A98-97A1A2EF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98AC32-862A-A107-EF4F-D66FD66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04672-B3B0-D468-AE55-0D0A1D04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6BDB1-571A-2254-9D28-D8CAD15F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1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935315-28A5-1915-17F5-650E38E2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C2898-A605-9D19-3DDB-A5B9B388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6B098-1DBB-E1AA-1D82-0E74E7C8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46CC-9224-4DF9-8A56-2D81EF8342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EB60C-1898-1C9A-BA70-0D53E687A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890D6-CC5B-24B1-7506-155A643A4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0AE1-D32F-4B47-9525-31CB399C2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9570" name="Picture 2" descr="13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0"/>
            <a:ext cx="9131301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2024-03-10T15:15:28Z</dcterms:created>
  <dcterms:modified xsi:type="dcterms:W3CDTF">2024-03-10T15:15:28Z</dcterms:modified>
</cp:coreProperties>
</file>