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D6B39-AC8C-923A-2B5B-0F6B6E352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C6FCF-8548-27D9-9565-D039A36F0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96B71-9F5C-4CEB-3EC4-537CF9E0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BF810-F436-8BAD-AEBD-774CAE4D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58867-06A9-8DDD-AF6A-8B2FFF98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4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90B9-F7DB-D102-A232-D8749824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7B4C7-6ACF-0066-BC2A-3ADDA6410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E1800-8C71-0011-845D-ED3D6260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429EA-46F7-3BA2-2595-539A609E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0B149-ECF4-7D8A-8F32-B72B8DA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E3873-AB20-2C9F-0D65-F8355D1CC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57F33-A99C-BC20-55AD-632C88B7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7B5B-0421-53AA-D136-E111A9F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773C0-3ABD-EBD9-0B3B-157C4CF0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F3970-0B22-EFDB-41B9-3D0F8F2D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01CE-7C1F-818B-8B47-3CE3E177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04AF8-F2BC-9207-6EC1-33B7ACDE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1CDB-383F-96DA-8BBA-F76B4272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C69A8-DCB9-F73C-9B39-F68C4959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8D8E-A022-243D-F899-76CB891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E2417-E3DE-6869-6147-11726105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3A583-76E5-4C2D-D4CA-84901665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E6BF5-3D85-683A-014D-95B0827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8F2F3-8778-3D8F-2A87-0F176AF1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740F4-2DB0-1184-34E0-6CDB55AE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41FD-617C-E422-5DA7-9E9F1F2E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4F13-9A72-961C-F13A-155BD052A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BE518-0F80-921E-D998-5A13923BE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CDDCA-53F0-2C4E-652E-3B064604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3FE3E-D660-5763-D5A8-5F5DB60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FB0B3-86C6-51F6-98B4-D116C3AC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65D86-2CC3-E141-E49F-12A46B0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7D208-9B08-9A3A-FE9D-0E9E95EC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19AD0-E9C4-F0F5-F8D4-E0DADB0C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94454-A4A9-6E8D-F9C0-03829246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095DD-E271-F570-FC0D-548729C9E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CF55F4-E1DA-171B-35E1-0095491C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88580-3612-987C-0A2B-B917DE5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7455FA-0FA7-0D77-ACF2-166A3B1D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5A0DB-6BCD-2D4A-9C78-A659609F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29294-5002-1B48-B154-529ED984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FB3FE-2B50-7281-260A-B8FE8339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E734B-A1AC-1C7E-4AF4-F398225B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DB33A-AA4F-5056-9E87-602EBE4A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8E2B9-B78D-A777-CE85-59C40FE4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F2032-474E-3022-47D7-BCB7CCD1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43FF-5F15-BE52-3D51-2D1E1F7A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B9759-369C-BA0B-5971-8987EBFA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02ADA-DA4E-F8AB-9606-448393AD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4E203-95A1-55DF-91D2-B91A6A60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A0A9F-4C8C-3F1B-5AED-E6FD3D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FF771-3B23-5247-1BCD-FCC81E2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4A268-CF0C-F3FD-BA13-D28DD46A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24069-C20E-149B-B881-34E833AAA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5252E-E800-B697-5066-97874936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D459A-F882-EE3D-E134-C7EA7181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0B8F-43C7-C752-303A-85A6FF04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851C5-9B99-05D3-DF63-500B295B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FDBD2D-4401-28E9-0038-7A895D34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C9568-494A-ADC3-43E0-6EDD9641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2FD0-9113-0C9D-4A09-5A2F3A6A1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9079-7335-40C0-B445-033323E35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C83DD-EC1A-905B-6444-F8F51725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91882-08D9-F571-2595-062D01F4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4FFF-58E5-4D8B-B4F8-89C47982F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618" name="Picture 2" descr="1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2024-03-10T15:15:41Z</dcterms:created>
  <dcterms:modified xsi:type="dcterms:W3CDTF">2024-03-10T15:15:41Z</dcterms:modified>
</cp:coreProperties>
</file>