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83A62-2640-4B64-464B-78841D48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809A9-ED69-289A-8942-9480D122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28B7-CC5B-EBF4-853E-BC03515A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3AB7-2594-BAA3-E436-9CBEDD0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A0C7E-D86D-69BA-0491-9E46ED2C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0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ABAF-B614-9B0D-0720-0054D54F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F2A00-BAC4-7737-2137-D82B4801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37DB0-4C08-566E-D2C1-08860669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D3CE4-17C0-CDF8-68DD-DAB1BE1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97BBE-F07E-FFA0-EE97-FE525B82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428BE9-5B96-A441-1389-2A2FB098E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C1800-3611-9660-F9E4-9FD21386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04525-06C3-4759-CB40-42E9983F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339E3-A752-7406-3719-018221A9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DD7C3-95EF-0B06-F6B4-C04FCFDD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DB35-21C9-8B7A-99AA-5927FB68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591C2-F8B3-1BBB-D3AE-15AB049A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20088-C4EE-99BC-8FA7-7EFF0F2B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56ECC-D6F2-9A9F-4C37-94E76DC4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8E038-D176-81B0-A09D-F50B4CFD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34416-3EF2-BB5F-AA0C-554D0B1E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56F06-EE6F-6241-310F-0EE9EA2A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375AD-3BC6-9DE4-F764-2919AF29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A7173-B265-5F0B-39E8-CDF32739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F65AE-901C-6FE2-3E2A-2FD7BBB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5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C7C1D-5A95-CEDF-BEA3-B63CAAA1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05E5C-C1B6-F21D-853D-50DF80663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016C4-6963-E1E1-AB9E-3AECFE24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35FCB-3A5D-5104-773C-63D17E9B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33633-4396-FC85-C467-0444DA3B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29353-0402-8541-68B5-A9E07E8D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789DC-B03C-A52C-1978-97DCDA40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3C11F-6F29-D393-E538-61A615D55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56615-B021-18A1-4510-A8A0FA29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D06AD-5305-8E7A-8C4F-E7BE85486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A45DB2-BA16-2FF6-B5FD-CF8A21F75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26652-7264-550F-4ACB-212B5620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40E6D-88B6-053A-686F-0DE80181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D7D0E8-B81B-2B1A-E429-4BA9A579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7783-A1C6-617E-A6FE-980C3481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7AB53-0C2B-F7BD-D820-E4AE1428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28574E-77E3-32F2-BDD8-1802471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00FD0-C255-CDB2-5759-FE8C50D7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1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570A7D-342E-C60C-6A3A-8A6C1AE0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CA6613-9866-6771-3159-8BAAA77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32844-65AD-1884-D338-4495869C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7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EF2C-73C1-B3A9-AEC0-8F0013C6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E2104-DF6A-82E4-B23E-C866D515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DECCB-203C-CF07-4C1C-5A9C52C9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B1912-7FAC-770C-6A55-6088443B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1E66F-12C1-C00E-6E94-DCF1BC48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8442A-6975-C361-334F-A76AEDED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6730-A6A5-45B8-D40E-2CE33763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A1B929-F012-FF18-933C-FB4500130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989BB-9A4C-9EBC-FA14-8402A996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53604-953D-7342-9920-E26FDDC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735EC-DFCD-8537-3B2E-2333DE3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AA393-45A8-98E5-550F-121494C8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C7A61-718A-1A42-BE52-2F20F7D9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D30F1-7B35-9911-D438-FEAB3330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53A76-6CB2-9751-B8A2-6CF84E293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CCFB-636B-4881-87DE-4BF031959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758D-1894-9418-3418-7D949D741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41D32-8A22-F192-047C-3F788452E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9163-2372-409D-A26E-8A5F59515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7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666" name="Picture 2" descr="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2024-03-10T15:15:49Z</dcterms:created>
  <dcterms:modified xsi:type="dcterms:W3CDTF">2024-03-10T15:15:49Z</dcterms:modified>
</cp:coreProperties>
</file>