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97899-A7F3-5F88-E940-4AAF143EC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8D2DAF-C65F-8BC6-74DB-1190256B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96645-1397-D29C-0FE6-95A24FF2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7F0E-8395-4EE0-BEFA-6B2B519E6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12DDB-03D0-E549-5879-9462A57D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ED1FF-80A5-16D2-F10C-A5BFDBFD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8D9-4CD3-428C-B29F-6EC42F36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3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B384F-90A8-6DFE-8CCC-D188BA0F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F12A3-3AC8-0E4F-4BA0-B4601E28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53973-8C7F-C85E-BA46-534BB1FA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7F0E-8395-4EE0-BEFA-6B2B519E6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D23C9-C6C2-94FC-6710-602DAD97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A16D9-BBCD-A1A8-5F58-18035D85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8D9-4CD3-428C-B29F-6EC42F36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4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9B74CA-5E7F-E185-729F-459E6E09D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E83C3-F52A-6637-E22A-0E59A2D69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EB20E-1794-21A1-3FC1-A0B8C031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7F0E-8395-4EE0-BEFA-6B2B519E6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1E0BF-30CE-E53E-D381-C511A544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CF94E-4189-B3A6-2A62-A7799159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8D9-4CD3-428C-B29F-6EC42F36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7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294FA-C78E-101A-AC62-245B5464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3F452-F522-295A-6219-531805AE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5365-3218-D916-E3F4-9D15F073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7F0E-8395-4EE0-BEFA-6B2B519E6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17D5B-34DE-E559-1F5C-C3E0CAF6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804FB-161F-3B5E-96E4-D3A642D0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8D9-4CD3-428C-B29F-6EC42F36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1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28ED4-973B-CB3A-5008-AAC14B5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20457-9710-F4E1-6D21-ECCC7F310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FB81C-4DEE-5C3A-9807-BE9FFEB2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7F0E-8395-4EE0-BEFA-6B2B519E6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CDCC8-02E3-402B-F30A-C4BFDA99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D76FF-F2A6-3ECA-5CED-1DEC9005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8D9-4CD3-428C-B29F-6EC42F36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4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18F0E-1F05-51BB-FE8E-8381A58A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8C420-EFA2-1C81-0938-96885F81F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3EEA0F-1405-EA3F-3AD0-6DE69014A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9F3679-E9B5-B026-68A8-F17F9575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7F0E-8395-4EE0-BEFA-6B2B519E6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511F86-3FBB-B457-4D19-744C06AE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C987B8-3C00-339C-8293-5461F04D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8D9-4CD3-428C-B29F-6EC42F36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8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8FABA-0D79-D5EC-362F-F4C1CD36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9E3C3F-1341-70A6-D845-8EFF89207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4CABAB-2FFA-C30C-F93E-BE1B6B2C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D4EA6-105B-5EB8-25F7-3B0337376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D270B3-CB6F-74DE-7BFA-ECE302C00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59E314-1F05-B88C-47D1-B3A3B630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7F0E-8395-4EE0-BEFA-6B2B519E6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2DBEE1-40B4-1A22-3B46-495E067B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22E3C1-2FD9-69BD-796B-EFEB88D7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8D9-4CD3-428C-B29F-6EC42F36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5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9D85-8842-E184-B2C2-2CDE2FB4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834002-1737-5C70-55A0-E4AE5BA7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7F0E-8395-4EE0-BEFA-6B2B519E6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012997-BEE3-B35F-FFFB-8E3ACFC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6F260-15A7-B3B4-3320-3B24499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8D9-4CD3-428C-B29F-6EC42F36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9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0D5F00-A3D1-5894-6038-4F8AC768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7F0E-8395-4EE0-BEFA-6B2B519E6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72BDE8-A7E6-F141-8263-0AF9CB95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61C832-B502-DE14-18C1-BBF1487F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8D9-4CD3-428C-B29F-6EC42F36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8EFFC-264E-AAA8-3068-31C391A3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DFF56-A841-AE1E-849A-6564ABA1A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948E8-84F6-A7D2-F685-C824EB40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591226-A1D3-94B1-9582-F211AB73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7F0E-8395-4EE0-BEFA-6B2B519E6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34545-B8BF-606D-1F34-198084E9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64892-96F5-341A-30FB-7BD205A2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8D9-4CD3-428C-B29F-6EC42F36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3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C50C1-5282-45DB-1747-F0D5C827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EB0C6F-6968-3477-060C-E1C545752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93F5F-3F2B-1DDA-1D04-D2D326B30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80D01-2197-CE9F-930F-FCB05650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7F0E-8395-4EE0-BEFA-6B2B519E6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67CC8-5BF9-5839-BE7A-5CB3DB44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6DD91-676C-7150-9F71-4955E924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68D9-4CD3-428C-B29F-6EC42F36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4072A7-0414-8F52-571E-22633E1D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B1ECB-F24A-877C-6659-682B29F2C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FFF42-5B8E-15BC-3AEF-448B515C8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B7F0E-8395-4EE0-BEFA-6B2B519E63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09E05-8B49-7A2D-0674-C73C0C75B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2CFB2-B1A8-A971-C730-B1331C985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68D9-4CD3-428C-B29F-6EC42F36D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8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5714" name="Picture 2" descr="13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2024-03-10T15:15:53Z</dcterms:created>
  <dcterms:modified xsi:type="dcterms:W3CDTF">2024-03-10T15:15:53Z</dcterms:modified>
</cp:coreProperties>
</file>