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04F8C-2F8D-1046-C440-098512754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E48D2-4102-4990-6F81-4E0E433B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1DE06-7533-B5E6-5B24-FFD4085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5F536-CE00-4CC3-81A9-B8DBA479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52AB5-E1D3-3ABE-E216-E24A00F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930CB-14F3-F5F4-159C-1F6C45D1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E0BA9-6726-E1A5-039C-06D65D45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2EA00-C69A-C8AA-471A-92895B93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F8EDE-7A31-444F-E5E2-D5693A35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C2AA3-DD81-E17A-1907-6B2ACE52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0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0BADD-5FE6-0ACF-A760-FCB1C5349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1B056-C02F-5081-C1E5-68662BFC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BD10-1525-9204-2F12-260BC8CD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8C253-4E08-8077-F452-F3A6F574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16A36-9419-4C78-84B3-D96DA545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DB2CB-7105-E950-0D28-CD2DBF5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5C53A-BB79-F057-CCAE-30DCAE86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A25FC-DB0A-B504-1463-6440B521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48197-ECD4-37EE-05FF-FD81A921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CF25-BC54-AC6A-8FF8-AC7130F9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78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76E2-6C66-013D-ED67-CEAF2AF9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BA4A1-4D4B-B1F9-19C5-C4AD1251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5F07-B521-706F-B031-04F71C3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9E3F6-D485-7CCF-A11F-AD3E9D4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D299D-886C-7880-81A1-4DC57030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8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0D2D1-02EE-939E-1F9D-B0903A6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74AF0-3288-BFF0-B4F4-D39F6A82E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D8036-D8FE-EEB8-3728-2A39B41FA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5430F-8D4C-BFE9-D6FB-EA5E57FF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0AF58-871C-DD5B-3D02-7B56F0DD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FF9D7-2542-8E11-BD3A-42C7DCBB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61CD3-234B-54BD-4D82-4DBB662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33EA6B-C4A4-F459-EEEA-DDE70AB2E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AA508-E8C4-8DA6-E665-F097D4A3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8A32C-63D8-30E3-D20E-03A2059BA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91C723-4DD2-7E64-FA52-9802AA312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83EDE1-6EF0-383F-B22D-DD0BE338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5C7DB-CC51-2228-4935-4819A8EA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A9DC53-5C1E-629A-47EE-56853F46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9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C7AD-83B3-AFDE-8D63-4679F9C7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140BEA-43CA-1E6D-0FBB-7D9C3914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A75E58-EC42-5AF7-DF93-C885A19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FA0654-97C6-E1D6-3A5B-855CB22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3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2F994D-69C7-EB9A-B368-9DCB1A6B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79C4E-C259-9C90-8BBB-0A12D77F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AC07E-7572-0680-F43D-9D9E25CC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8380-CC5A-B3C5-5617-1C561786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28B82-A94C-72BB-BB5D-DA9944F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8D8A4-BD7F-19EF-D8E9-089705E90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D564F-69A1-C35B-769A-7F92496F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6A44C-7A5F-69CD-3004-3A44AF5B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052C0-839F-16E5-B437-24FC3AB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4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82712-4D73-6D90-12C1-1BA16A11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1B5371-8E21-4A0B-C69C-66E361804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0B1592-C37C-9177-35F0-972C558B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F2675-A486-424C-75F9-662D125A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5CF7-03E3-F466-3371-3F6965F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F5F94-76D9-BB96-4506-9CB7E5F3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51D38-A53F-5998-3756-286FC81F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1EB31-4817-923C-5285-7228B46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69E1A-2B42-F2C1-CE6F-6690C4249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E51F-98FD-4F6E-ACBF-8DAC64F478E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0F609-310A-5217-6435-03C95D10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BA591-D9C1-13D0-EF9E-AE0DBA80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19E4-A7F1-4E19-ABEA-FB87B111D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714" name="Picture 2" descr="1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2024-03-10T15:15:58Z</dcterms:created>
  <dcterms:modified xsi:type="dcterms:W3CDTF">2024-03-10T15:15:58Z</dcterms:modified>
</cp:coreProperties>
</file>