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7537D-B985-77AA-C137-60CE10AB0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E50664-388A-2D2B-4CEF-CAA68F2A4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32F69-2B46-EF1D-30F8-C37AF134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F396-7694-4257-B03F-1079A684EE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E4BF3-05A6-9850-A04E-D55236E6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DA701-177A-E098-182A-1E093BAA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DACB-D536-49DB-80F9-A1068F70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2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22103-79ED-B8D9-76B8-29C5E55B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5F6434-5DC8-B9F2-B42B-224384D71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35807-E98E-D322-7B5E-2D40997D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F396-7694-4257-B03F-1079A684EE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208C1-6EFC-DEE3-E09B-E86DA87C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17556-B7B9-79F3-665A-81A52D49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DACB-D536-49DB-80F9-A1068F70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8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3C3CF8-A9AD-E24F-F11F-45DC1C400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FB3BF-0154-0DB0-3AEF-0D3CBB974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A78EA-D58C-F070-A070-CE6B6BCD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F396-7694-4257-B03F-1079A684EE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097F5-3735-3F4B-7CF4-B7C90D6B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35129-4326-AEEE-03B3-C5571074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DACB-D536-49DB-80F9-A1068F70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53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80560-5EA9-BAA8-1723-1FE62608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B3A19-BF77-BED4-C0A4-A8B27C5B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BE165-D196-024B-2C2F-F11C8701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F396-7694-4257-B03F-1079A684EE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750F8-BE30-1CD4-1AF7-0150172F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80C84-59FF-7B92-1224-717D2032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DACB-D536-49DB-80F9-A1068F70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8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6AC09-7976-28B3-B859-57E148E7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B32B10-4AB7-1FB6-9887-9E0A500F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891EF-6924-F309-4E48-1C47E55E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F396-7694-4257-B03F-1079A684EE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D8DE0-DBFA-27A9-B49D-9F434E13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96679-3406-8CC8-3A3A-B1A1FDDB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DACB-D536-49DB-80F9-A1068F70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40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6CEB7-3215-CFE0-AC0D-F29753D1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9E049-8458-52A5-6033-3F27F083D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84999-3487-AEF8-202F-820A8F506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9CF25E-CC75-E339-17D6-E26300E5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F396-7694-4257-B03F-1079A684EE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8F83D-32DC-44EE-59BD-F930D9B8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208CE2-5CEF-AC5C-96A8-098A8021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DACB-D536-49DB-80F9-A1068F70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2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94B10-5B5E-8B5D-C2C6-5B395EA8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ACC765-29A3-56AA-8D85-9842767AB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032A8D-76A1-1817-347D-38091A5C3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CC1C0D-3F2F-04D1-3209-80F87C2B0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F9E7D1-B8E7-6E39-646C-DD038CD31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F94BAF-9014-0EDC-7965-E44389F6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F396-7694-4257-B03F-1079A684EE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A2E0A6-8E39-0A4A-35C3-C39E9E85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137169-A5FE-1DD0-2BDD-5B154D8A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DACB-D536-49DB-80F9-A1068F70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29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02458-D413-4794-258B-F9E8ABB6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A6A692-0C62-ED6F-9D1A-1D923FC2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F396-7694-4257-B03F-1079A684EE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287E49-47E6-E9A7-96E6-BA7FDA6F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D19F00-DCE5-2905-EBA1-C91BC33D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DACB-D536-49DB-80F9-A1068F70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6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7A98D5-1898-0B90-9C4A-0505F78D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F396-7694-4257-B03F-1079A684EE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18109C-1AEC-E862-7524-03CDA93E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43CD2B-01D0-DDA0-B3BC-B4E7C128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DACB-D536-49DB-80F9-A1068F70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32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768F-8AD7-18C4-CD94-BC6D3C42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C1151-EC34-AB19-2B57-0A967945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3550DD-FDE3-17D1-B314-66DCE0A3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C0716-6F28-F1E3-6C8E-74CB2CE1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F396-7694-4257-B03F-1079A684EE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62F11-2B76-E175-907C-F2E53B04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B0E96-D772-25C3-BB23-DC84D094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DACB-D536-49DB-80F9-A1068F70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03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9846E-6627-99CC-31E9-F28FED4C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825AB6-7CCF-BE30-9AA9-C41454A26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C8299-43D3-4D0E-E199-8FE96EAD3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D3526-D55F-EE30-01B3-39CE16A9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F396-7694-4257-B03F-1079A684EE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5A1497-C9C5-6632-018A-7E78C6D3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045D1-2981-2711-72A8-AC6C6A5C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DACB-D536-49DB-80F9-A1068F70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36F937-988F-8AAE-DDA6-3CD144DD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7548F5-D723-C2D3-228C-48069139D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D5399-B0E5-A5A7-C939-1DF3C8F90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3F396-7694-4257-B03F-1079A684EE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B37E3-8ECF-CDA6-7045-B0C56603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03B1D-D7DE-DA41-C80B-434549D31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3DACB-D536-49DB-80F9-A1068F70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9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4930" name="Picture 2" descr="13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2024-03-10T15:16:36Z</dcterms:created>
  <dcterms:modified xsi:type="dcterms:W3CDTF">2024-03-10T15:16:36Z</dcterms:modified>
</cp:coreProperties>
</file>