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7ECAE-4047-6BC7-4DBD-D8A062425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4C470-57BD-F740-F558-64385C59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898F0-50BC-A91A-6E18-1EC1B9E5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CC859-05B5-8453-9923-46812ACB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858B-770C-FA1C-3845-007D8A6C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93291-7BBF-236E-1FF4-E2ACAA83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30855F-2128-975F-A924-FF2D1BBC6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C4B4A-FC6C-B4B6-E3E8-12A4C676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1CD5B-A6EA-F670-078D-BB12AF46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DB658-BADF-115D-2931-9C25ACB6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9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DEEDFA-B1DE-2762-7835-B946E0D72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DD2E4-4223-576C-66F9-D30164D60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5CB18-CFDA-FEC9-DF48-F28A393C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E6B57-3AAB-FB27-823B-52FD0E0A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1FA5D-8866-44A8-3349-EBC0371D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3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E0DF-1AF3-821C-91E0-960AFAAF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09785-074A-D357-F471-08477340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137EF-DEEB-2E36-4953-23B33BAE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1D123-EF53-E48B-B813-669751A0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82413-9F6B-FF90-4157-6E0B8FA2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B3CB0-0F2A-2975-E2F8-E50AB849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F6C7FC-54AD-7BF8-EB03-04445B5A2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238F7-F43C-DBA9-F71E-30917CB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2AE88-8141-6711-B589-5F66FC1D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DA4BC-431D-E5F3-6EDE-CAFF6454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FBAF-3B61-CF91-1113-B4A77FAA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8C9F6-958F-26B2-BE4C-DDEF34F22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F2AF6-6214-7BFE-C962-D8AEEE800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359A4-189B-EB89-D87A-B7A8F921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08B04-BC66-D202-5EB7-1905675A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D891B-4550-4997-4C81-650D0BB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9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0DD1E-CF8E-A445-7228-22B8ABEE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C3CF3-17BB-F314-8F50-15C9F592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4CE8CA-71E2-6293-BC13-D7103E76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1CC5FF-1BC0-9333-1EB7-31D82441C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A0BA9-E6B0-8FDC-5AB6-23A00A49C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B7972-6FFA-2952-F388-16A74390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76F107-23A2-40DB-083B-B05E2ADF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4EEB77-BEDC-E711-9517-548BBA69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3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F1C0A-090C-1B11-0356-5971225E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C8966C-5876-2A7F-2F1F-21C15ECC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97D704-A5FE-0160-F871-42210E20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4F2C5-B172-750B-4567-F40AA6F5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1BCDE2-E6F5-4C38-9E7B-1F2B5448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4766FB-D19B-D394-3C02-2F33E346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B82C5-BAF6-C67D-D318-2021A69B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DDE10-717B-32F0-0EA5-C3AFB06E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208CA-2CCE-FE6D-9B0D-D33EDDD1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FFD538-9EA0-3F47-2B63-BFF8E0B0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AB5490-2863-65B5-77E5-05607612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7C347-3933-8D3B-A796-8970846B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64DB4-1BC7-5DD1-E624-28B4DC6C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3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04DA9-A67A-DDF5-6FA0-27BD2C21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863051-B141-C8C0-30C6-E8F52358C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B8DE9-3C5E-5101-764C-65A06C600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9AE86-9D99-35E2-41D7-1E2FEDE9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0CD07-DE57-E0EF-5EC3-A3BEB65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74520-EC54-5833-EC7C-58B77E0F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8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BE36D-92F1-3F89-3B97-BA2DF4D2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631DF-C283-022E-7AD7-CC54003F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57F58-2960-A97A-8F84-5C44CC536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818B-C6A7-46DE-BE40-FE50F9358F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D6D62-3A29-6DF8-6B74-C86E7ED27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0FA60-A9E2-19B7-1FA4-8A7D91DD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045A7-C978-4191-B892-16050D7F3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4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22" name="Picture 2" descr="13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2024-03-10T15:17:05Z</dcterms:created>
  <dcterms:modified xsi:type="dcterms:W3CDTF">2024-03-10T15:17:05Z</dcterms:modified>
</cp:coreProperties>
</file>